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738" r:id="rId2"/>
    <p:sldId id="763" r:id="rId3"/>
    <p:sldId id="789" r:id="rId4"/>
    <p:sldId id="764" r:id="rId5"/>
    <p:sldId id="797" r:id="rId6"/>
    <p:sldId id="798" r:id="rId7"/>
    <p:sldId id="791" r:id="rId8"/>
    <p:sldId id="792" r:id="rId9"/>
    <p:sldId id="793" r:id="rId10"/>
    <p:sldId id="794" r:id="rId11"/>
    <p:sldId id="795" r:id="rId12"/>
    <p:sldId id="774" r:id="rId13"/>
    <p:sldId id="790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92" userDrawn="1">
          <p15:clr>
            <a:srgbClr val="A4A3A4"/>
          </p15:clr>
        </p15:guide>
        <p15:guide id="2" pos="271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50"/>
    <a:srgbClr val="00FF99"/>
    <a:srgbClr val="000000"/>
    <a:srgbClr val="161616"/>
    <a:srgbClr val="939397"/>
    <a:srgbClr val="1C1C1C"/>
    <a:srgbClr val="1D1C1D"/>
    <a:srgbClr val="9DC797"/>
    <a:srgbClr val="6DC989"/>
    <a:srgbClr val="86C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3" autoAdjust="0"/>
    <p:restoredTop sz="94396" autoAdjust="0"/>
  </p:normalViewPr>
  <p:slideViewPr>
    <p:cSldViewPr snapToGrid="0" snapToObjects="1">
      <p:cViewPr varScale="1">
        <p:scale>
          <a:sx n="89" d="100"/>
          <a:sy n="89" d="100"/>
        </p:scale>
        <p:origin x="-640" y="-112"/>
      </p:cViewPr>
      <p:guideLst>
        <p:guide orient="horz" pos="1392"/>
        <p:guide pos="2712"/>
      </p:guideLst>
    </p:cSldViewPr>
  </p:slideViewPr>
  <p:outlineViewPr>
    <p:cViewPr>
      <p:scale>
        <a:sx n="33" d="100"/>
        <a:sy n="33" d="100"/>
      </p:scale>
      <p:origin x="0" y="-3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264"/>
    </p:cViewPr>
  </p:sorterViewPr>
  <p:notesViewPr>
    <p:cSldViewPr snapToGrid="0" snapToObjects="1">
      <p:cViewPr varScale="1">
        <p:scale>
          <a:sx n="119" d="100"/>
          <a:sy n="119" d="100"/>
        </p:scale>
        <p:origin x="389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FD00CC9-E6B4-4C56-85E5-B509F546B462}" type="datetimeFigureOut">
              <a:rPr lang="en-US" smtClean="0"/>
              <a:t>15/10/1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B1FD2FC-034D-49DD-9411-6C7B51FA6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80FCAC5-55B0-4C40-99CD-C40E643EA2E7}" type="datetimeFigureOut">
              <a:rPr lang="en-US" smtClean="0"/>
              <a:t>15/10/1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CCEBA7F-09D3-41EE-9DEA-050C6B07D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0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4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4"/>
              </a:spcBef>
            </a:pPr>
            <a:r>
              <a:rPr lang="en-US" sz="1400" b="1" dirty="0">
                <a:solidFill>
                  <a:srgbClr val="717074"/>
                </a:solidFill>
              </a:rPr>
              <a:t>[Sanjay] VMW’s value proposition:</a:t>
            </a:r>
            <a:endParaRPr lang="en-US" sz="1400" dirty="0">
              <a:solidFill>
                <a:srgbClr val="717074"/>
              </a:solidFill>
            </a:endParaRPr>
          </a:p>
          <a:p>
            <a:pPr marL="758165" lvl="1" indent="-291602" defTabSz="933126">
              <a:spcBef>
                <a:spcPts val="204"/>
              </a:spcBef>
              <a:buFont typeface="Arial" panose="020B0604020202020204" pitchFamily="34" charset="0"/>
              <a:buChar char="-"/>
              <a:defRPr/>
            </a:pPr>
            <a:r>
              <a:rPr lang="en-US" sz="1400" dirty="0"/>
              <a:t>MASTER HETEROGENEITY: Identity that transcends every application access across multiple devices.</a:t>
            </a:r>
          </a:p>
          <a:p>
            <a:pPr marL="758165" lvl="1" indent="-291602">
              <a:spcBef>
                <a:spcPts val="204"/>
              </a:spcBef>
              <a:buFont typeface="Arial" panose="020B0604020202020204" pitchFamily="34" charset="0"/>
              <a:buChar char="-"/>
            </a:pPr>
            <a:r>
              <a:rPr lang="en-US" sz="1400" dirty="0"/>
              <a:t>TRUSTED INFRASTRUCTURE: Establish a new, rock solid security model from the data center to the device.</a:t>
            </a:r>
          </a:p>
          <a:p>
            <a:pPr marL="758165" lvl="1" indent="-291602">
              <a:spcBef>
                <a:spcPts val="204"/>
              </a:spcBef>
              <a:buFont typeface="Arial" panose="020B0604020202020204" pitchFamily="34" charset="0"/>
              <a:buChar char="-"/>
            </a:pPr>
            <a:r>
              <a:rPr lang="en-US" sz="1400" dirty="0"/>
              <a:t>CONSUMER-GRADE EXPERIENCE: Ensure ANY app can reach ANY device to best empower employees</a:t>
            </a:r>
          </a:p>
          <a:p>
            <a:pPr marL="291602" indent="-291602">
              <a:spcBef>
                <a:spcPts val="204"/>
              </a:spcBef>
              <a:buFont typeface="Arial" panose="020B0604020202020204" pitchFamily="34" charset="0"/>
              <a:buChar char="-"/>
            </a:pPr>
            <a:r>
              <a:rPr lang="en-US" sz="1400" dirty="0"/>
              <a:t>What you get: the best of both worlds – consumer simple (what you expect in your personal life), enterprise secure (with business-ready quality and reliability you expect from VMW)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74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[Sanjay] Let</a:t>
            </a:r>
            <a:r>
              <a:rPr lang="en-US" baseline="0" dirty="0" smtClean="0"/>
              <a:t> me d</a:t>
            </a:r>
            <a:r>
              <a:rPr lang="en-US" dirty="0" smtClean="0"/>
              <a:t>efine what</a:t>
            </a:r>
            <a:r>
              <a:rPr lang="en-US" baseline="0" dirty="0" smtClean="0"/>
              <a:t> VMware means by any app, any device…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Heterogeneity and choice define our approach.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Any App: Desktop (physical and remoted), Web and Mobile (Cloud-Native)</a:t>
            </a:r>
          </a:p>
          <a:p>
            <a:pPr defTabSz="933126">
              <a:defRPr/>
            </a:pPr>
            <a:r>
              <a:rPr lang="en-US" baseline="0" dirty="0" smtClean="0"/>
              <a:t>Any Device: Any operating system (iOS, MSFT/Windows 10, Android)  – and any end point: phones, tablets, desktops, laptops across every manufacturer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Finally, keeping up with security demands</a:t>
            </a:r>
          </a:p>
          <a:p>
            <a:pPr defTabSz="933237">
              <a:defRPr/>
            </a:pPr>
            <a:endParaRPr lang="en-US" dirty="0"/>
          </a:p>
          <a:p>
            <a:pPr defTabSz="933237">
              <a:defRPr/>
            </a:pPr>
            <a:r>
              <a:rPr lang="en-US" dirty="0"/>
              <a:t>The security landscape is changing so quickly that new technology, best practices, and regulations are coming out monthly.</a:t>
            </a:r>
          </a:p>
          <a:p>
            <a:pPr defTabSz="933237">
              <a:defRPr/>
            </a:pPr>
            <a:endParaRPr lang="en-US" dirty="0"/>
          </a:p>
          <a:p>
            <a:pPr defTabSz="933237">
              <a:defRPr/>
            </a:pPr>
            <a:r>
              <a:rPr lang="en-US" dirty="0"/>
              <a:t>In order to keep up with these, IT needs to respond by introducing new services or configurations.  </a:t>
            </a:r>
          </a:p>
          <a:p>
            <a:pPr defTabSz="933237">
              <a:defRPr/>
            </a:pPr>
            <a:endParaRPr lang="en-US" dirty="0"/>
          </a:p>
          <a:p>
            <a:pPr defTabSz="933237">
              <a:defRPr/>
            </a:pPr>
            <a:r>
              <a:rPr lang="en-US" dirty="0"/>
              <a:t>Yet today, because of the inherent complexity of an application, it’s nearly impossible to adopt new services or configurations without downtime or disruption.  As a result, most IT organizations lag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0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411" indent="-241411" defTabSz="933237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/>
              <a:t>Our strategy comes</a:t>
            </a:r>
            <a:r>
              <a:rPr lang="en-US" baseline="0" dirty="0" smtClean="0"/>
              <a:t> down to four key areas of focus….</a:t>
            </a:r>
            <a:endParaRPr lang="en-US" dirty="0" smtClean="0"/>
          </a:p>
          <a:p>
            <a:pPr marL="241411" indent="-241411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srgbClr val="F898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/>
          <a:lstStyle/>
          <a:p>
            <a:pPr defTabSz="1583900"/>
            <a:fld id="{9F4FBC3A-A12C-40F9-BB8D-BC30C7901396}" type="slidenum">
              <a:rPr lang="en-US" sz="6100">
                <a:solidFill>
                  <a:prstClr val="black"/>
                </a:solidFill>
                <a:latin typeface="Calibri"/>
              </a:rPr>
              <a:pPr defTabSz="1583900"/>
              <a:t>7</a:t>
            </a:fld>
            <a:endParaRPr lang="en-US" sz="61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13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/>
              <a:buChar char="•"/>
            </a:pPr>
            <a:r>
              <a:rPr lang="en-US" dirty="0"/>
              <a:t>At VMware, we believe the best way to deliver what the business needs is through a One Cloud, Any Application, Any Device architecture</a:t>
            </a:r>
          </a:p>
          <a:p>
            <a:pPr marL="174982" indent="-174982">
              <a:buFont typeface="Arial"/>
              <a:buChar char="•"/>
            </a:pPr>
            <a:r>
              <a:rPr lang="en-US" dirty="0"/>
              <a:t>This is our architecture for IT…</a:t>
            </a:r>
          </a:p>
          <a:p>
            <a:pPr marL="174982" indent="-174982">
              <a:buFont typeface="Arial"/>
              <a:buChar char="•"/>
            </a:pPr>
            <a:r>
              <a:rPr lang="en-US" dirty="0"/>
              <a:t>I want to share a story that I find fascinating. </a:t>
            </a:r>
          </a:p>
          <a:p>
            <a:pPr marL="174982" indent="-174982">
              <a:buFont typeface="Arial"/>
              <a:buChar char="•"/>
            </a:pPr>
            <a:r>
              <a:rPr lang="en-US" dirty="0"/>
              <a:t>This is a story about two different expeditions that set out to achieve the same goal: Become the first person to reach the South Pole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2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2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_Title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invGray">
          <a:xfrm>
            <a:off x="609601" y="4649253"/>
            <a:ext cx="2955989" cy="1393052"/>
            <a:chOff x="-2772" y="-1417"/>
            <a:chExt cx="13224" cy="6232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invGray">
            <a:xfrm>
              <a:off x="-2760" y="-1401"/>
              <a:ext cx="1846" cy="2138"/>
            </a:xfrm>
            <a:custGeom>
              <a:avLst/>
              <a:gdLst>
                <a:gd name="T0" fmla="*/ 0 w 781"/>
                <a:gd name="T1" fmla="*/ 0 h 904"/>
                <a:gd name="T2" fmla="*/ 413 w 781"/>
                <a:gd name="T3" fmla="*/ 0 h 904"/>
                <a:gd name="T4" fmla="*/ 676 w 781"/>
                <a:gd name="T5" fmla="*/ 92 h 904"/>
                <a:gd name="T6" fmla="*/ 754 w 781"/>
                <a:gd name="T7" fmla="*/ 298 h 904"/>
                <a:gd name="T8" fmla="*/ 754 w 781"/>
                <a:gd name="T9" fmla="*/ 301 h 904"/>
                <a:gd name="T10" fmla="*/ 560 w 781"/>
                <a:gd name="T11" fmla="*/ 581 h 904"/>
                <a:gd name="T12" fmla="*/ 781 w 781"/>
                <a:gd name="T13" fmla="*/ 904 h 904"/>
                <a:gd name="T14" fmla="*/ 549 w 781"/>
                <a:gd name="T15" fmla="*/ 904 h 904"/>
                <a:gd name="T16" fmla="*/ 355 w 781"/>
                <a:gd name="T17" fmla="*/ 615 h 904"/>
                <a:gd name="T18" fmla="*/ 352 w 781"/>
                <a:gd name="T19" fmla="*/ 615 h 904"/>
                <a:gd name="T20" fmla="*/ 199 w 781"/>
                <a:gd name="T21" fmla="*/ 615 h 904"/>
                <a:gd name="T22" fmla="*/ 199 w 781"/>
                <a:gd name="T23" fmla="*/ 904 h 904"/>
                <a:gd name="T24" fmla="*/ 0 w 781"/>
                <a:gd name="T25" fmla="*/ 904 h 904"/>
                <a:gd name="T26" fmla="*/ 0 w 781"/>
                <a:gd name="T27" fmla="*/ 0 h 904"/>
                <a:gd name="T28" fmla="*/ 400 w 781"/>
                <a:gd name="T29" fmla="*/ 439 h 904"/>
                <a:gd name="T30" fmla="*/ 552 w 781"/>
                <a:gd name="T31" fmla="*/ 311 h 904"/>
                <a:gd name="T32" fmla="*/ 552 w 781"/>
                <a:gd name="T33" fmla="*/ 309 h 904"/>
                <a:gd name="T34" fmla="*/ 396 w 781"/>
                <a:gd name="T35" fmla="*/ 179 h 904"/>
                <a:gd name="T36" fmla="*/ 199 w 781"/>
                <a:gd name="T37" fmla="*/ 179 h 904"/>
                <a:gd name="T38" fmla="*/ 199 w 781"/>
                <a:gd name="T39" fmla="*/ 439 h 904"/>
                <a:gd name="T40" fmla="*/ 400 w 781"/>
                <a:gd name="T41" fmla="*/ 43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1" h="904">
                  <a:moveTo>
                    <a:pt x="0" y="0"/>
                  </a:moveTo>
                  <a:cubicBezTo>
                    <a:pt x="413" y="0"/>
                    <a:pt x="413" y="0"/>
                    <a:pt x="413" y="0"/>
                  </a:cubicBezTo>
                  <a:cubicBezTo>
                    <a:pt x="528" y="0"/>
                    <a:pt x="617" y="32"/>
                    <a:pt x="676" y="92"/>
                  </a:cubicBezTo>
                  <a:cubicBezTo>
                    <a:pt x="727" y="142"/>
                    <a:pt x="754" y="213"/>
                    <a:pt x="754" y="298"/>
                  </a:cubicBezTo>
                  <a:cubicBezTo>
                    <a:pt x="754" y="301"/>
                    <a:pt x="754" y="301"/>
                    <a:pt x="754" y="301"/>
                  </a:cubicBezTo>
                  <a:cubicBezTo>
                    <a:pt x="754" y="447"/>
                    <a:pt x="675" y="539"/>
                    <a:pt x="560" y="581"/>
                  </a:cubicBezTo>
                  <a:cubicBezTo>
                    <a:pt x="781" y="904"/>
                    <a:pt x="781" y="904"/>
                    <a:pt x="781" y="904"/>
                  </a:cubicBezTo>
                  <a:cubicBezTo>
                    <a:pt x="549" y="904"/>
                    <a:pt x="549" y="904"/>
                    <a:pt x="549" y="904"/>
                  </a:cubicBezTo>
                  <a:cubicBezTo>
                    <a:pt x="355" y="615"/>
                    <a:pt x="355" y="615"/>
                    <a:pt x="355" y="615"/>
                  </a:cubicBezTo>
                  <a:cubicBezTo>
                    <a:pt x="352" y="615"/>
                    <a:pt x="352" y="615"/>
                    <a:pt x="352" y="615"/>
                  </a:cubicBezTo>
                  <a:cubicBezTo>
                    <a:pt x="199" y="615"/>
                    <a:pt x="199" y="615"/>
                    <a:pt x="199" y="615"/>
                  </a:cubicBezTo>
                  <a:cubicBezTo>
                    <a:pt x="199" y="904"/>
                    <a:pt x="199" y="904"/>
                    <a:pt x="199" y="904"/>
                  </a:cubicBezTo>
                  <a:cubicBezTo>
                    <a:pt x="0" y="904"/>
                    <a:pt x="0" y="904"/>
                    <a:pt x="0" y="904"/>
                  </a:cubicBezTo>
                  <a:lnTo>
                    <a:pt x="0" y="0"/>
                  </a:lnTo>
                  <a:close/>
                  <a:moveTo>
                    <a:pt x="400" y="439"/>
                  </a:moveTo>
                  <a:cubicBezTo>
                    <a:pt x="497" y="439"/>
                    <a:pt x="552" y="387"/>
                    <a:pt x="552" y="311"/>
                  </a:cubicBezTo>
                  <a:cubicBezTo>
                    <a:pt x="552" y="309"/>
                    <a:pt x="552" y="309"/>
                    <a:pt x="552" y="309"/>
                  </a:cubicBezTo>
                  <a:cubicBezTo>
                    <a:pt x="552" y="223"/>
                    <a:pt x="493" y="179"/>
                    <a:pt x="396" y="179"/>
                  </a:cubicBezTo>
                  <a:cubicBezTo>
                    <a:pt x="199" y="179"/>
                    <a:pt x="199" y="179"/>
                    <a:pt x="199" y="179"/>
                  </a:cubicBezTo>
                  <a:cubicBezTo>
                    <a:pt x="199" y="439"/>
                    <a:pt x="199" y="439"/>
                    <a:pt x="199" y="439"/>
                  </a:cubicBezTo>
                  <a:lnTo>
                    <a:pt x="400" y="4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/>
            <p:cNvSpPr>
              <a:spLocks/>
            </p:cNvSpPr>
            <p:nvPr userDrawn="1"/>
          </p:nvSpPr>
          <p:spPr bwMode="invGray">
            <a:xfrm>
              <a:off x="-553" y="-1401"/>
              <a:ext cx="1627" cy="2138"/>
            </a:xfrm>
            <a:custGeom>
              <a:avLst/>
              <a:gdLst>
                <a:gd name="T0" fmla="*/ 0 w 1627"/>
                <a:gd name="T1" fmla="*/ 0 h 2138"/>
                <a:gd name="T2" fmla="*/ 1612 w 1627"/>
                <a:gd name="T3" fmla="*/ 0 h 2138"/>
                <a:gd name="T4" fmla="*/ 1612 w 1627"/>
                <a:gd name="T5" fmla="*/ 419 h 2138"/>
                <a:gd name="T6" fmla="*/ 466 w 1627"/>
                <a:gd name="T7" fmla="*/ 419 h 2138"/>
                <a:gd name="T8" fmla="*/ 466 w 1627"/>
                <a:gd name="T9" fmla="*/ 851 h 2138"/>
                <a:gd name="T10" fmla="*/ 1475 w 1627"/>
                <a:gd name="T11" fmla="*/ 851 h 2138"/>
                <a:gd name="T12" fmla="*/ 1475 w 1627"/>
                <a:gd name="T13" fmla="*/ 1270 h 2138"/>
                <a:gd name="T14" fmla="*/ 466 w 1627"/>
                <a:gd name="T15" fmla="*/ 1270 h 2138"/>
                <a:gd name="T16" fmla="*/ 466 w 1627"/>
                <a:gd name="T17" fmla="*/ 1719 h 2138"/>
                <a:gd name="T18" fmla="*/ 1627 w 1627"/>
                <a:gd name="T19" fmla="*/ 1719 h 2138"/>
                <a:gd name="T20" fmla="*/ 1627 w 1627"/>
                <a:gd name="T21" fmla="*/ 2138 h 2138"/>
                <a:gd name="T22" fmla="*/ 0 w 1627"/>
                <a:gd name="T23" fmla="*/ 2138 h 2138"/>
                <a:gd name="T24" fmla="*/ 0 w 1627"/>
                <a:gd name="T25" fmla="*/ 0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7" h="2138">
                  <a:moveTo>
                    <a:pt x="0" y="0"/>
                  </a:moveTo>
                  <a:lnTo>
                    <a:pt x="1612" y="0"/>
                  </a:lnTo>
                  <a:lnTo>
                    <a:pt x="1612" y="419"/>
                  </a:lnTo>
                  <a:lnTo>
                    <a:pt x="466" y="419"/>
                  </a:lnTo>
                  <a:lnTo>
                    <a:pt x="466" y="851"/>
                  </a:lnTo>
                  <a:lnTo>
                    <a:pt x="1475" y="851"/>
                  </a:lnTo>
                  <a:lnTo>
                    <a:pt x="1475" y="1270"/>
                  </a:lnTo>
                  <a:lnTo>
                    <a:pt x="466" y="1270"/>
                  </a:lnTo>
                  <a:lnTo>
                    <a:pt x="466" y="1719"/>
                  </a:lnTo>
                  <a:lnTo>
                    <a:pt x="1627" y="1719"/>
                  </a:lnTo>
                  <a:lnTo>
                    <a:pt x="1627" y="2138"/>
                  </a:lnTo>
                  <a:lnTo>
                    <a:pt x="0" y="2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/>
            <p:cNvSpPr>
              <a:spLocks noEditPoints="1"/>
            </p:cNvSpPr>
            <p:nvPr userDrawn="1"/>
          </p:nvSpPr>
          <p:spPr bwMode="invGray">
            <a:xfrm>
              <a:off x="1326" y="-1417"/>
              <a:ext cx="2265" cy="2154"/>
            </a:xfrm>
            <a:custGeom>
              <a:avLst/>
              <a:gdLst>
                <a:gd name="T0" fmla="*/ 915 w 2265"/>
                <a:gd name="T1" fmla="*/ 0 h 2154"/>
                <a:gd name="T2" fmla="*/ 1348 w 2265"/>
                <a:gd name="T3" fmla="*/ 0 h 2154"/>
                <a:gd name="T4" fmla="*/ 2265 w 2265"/>
                <a:gd name="T5" fmla="*/ 2154 h 2154"/>
                <a:gd name="T6" fmla="*/ 1773 w 2265"/>
                <a:gd name="T7" fmla="*/ 2154 h 2154"/>
                <a:gd name="T8" fmla="*/ 1577 w 2265"/>
                <a:gd name="T9" fmla="*/ 1674 h 2154"/>
                <a:gd name="T10" fmla="*/ 674 w 2265"/>
                <a:gd name="T11" fmla="*/ 1674 h 2154"/>
                <a:gd name="T12" fmla="*/ 478 w 2265"/>
                <a:gd name="T13" fmla="*/ 2154 h 2154"/>
                <a:gd name="T14" fmla="*/ 0 w 2265"/>
                <a:gd name="T15" fmla="*/ 2154 h 2154"/>
                <a:gd name="T16" fmla="*/ 915 w 2265"/>
                <a:gd name="T17" fmla="*/ 0 h 2154"/>
                <a:gd name="T18" fmla="*/ 1409 w 2265"/>
                <a:gd name="T19" fmla="*/ 1260 h 2154"/>
                <a:gd name="T20" fmla="*/ 1125 w 2265"/>
                <a:gd name="T21" fmla="*/ 565 h 2154"/>
                <a:gd name="T22" fmla="*/ 842 w 2265"/>
                <a:gd name="T23" fmla="*/ 1260 h 2154"/>
                <a:gd name="T24" fmla="*/ 1409 w 2265"/>
                <a:gd name="T25" fmla="*/ 1260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5" h="2154">
                  <a:moveTo>
                    <a:pt x="915" y="0"/>
                  </a:moveTo>
                  <a:lnTo>
                    <a:pt x="1348" y="0"/>
                  </a:lnTo>
                  <a:lnTo>
                    <a:pt x="2265" y="2154"/>
                  </a:lnTo>
                  <a:lnTo>
                    <a:pt x="1773" y="2154"/>
                  </a:lnTo>
                  <a:lnTo>
                    <a:pt x="1577" y="1674"/>
                  </a:lnTo>
                  <a:lnTo>
                    <a:pt x="674" y="1674"/>
                  </a:lnTo>
                  <a:lnTo>
                    <a:pt x="478" y="2154"/>
                  </a:lnTo>
                  <a:lnTo>
                    <a:pt x="0" y="2154"/>
                  </a:lnTo>
                  <a:lnTo>
                    <a:pt x="915" y="0"/>
                  </a:lnTo>
                  <a:close/>
                  <a:moveTo>
                    <a:pt x="1409" y="1260"/>
                  </a:moveTo>
                  <a:lnTo>
                    <a:pt x="1125" y="565"/>
                  </a:lnTo>
                  <a:lnTo>
                    <a:pt x="842" y="1260"/>
                  </a:lnTo>
                  <a:lnTo>
                    <a:pt x="1409" y="12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/>
            <p:cNvSpPr>
              <a:spLocks noEditPoints="1"/>
            </p:cNvSpPr>
            <p:nvPr userDrawn="1"/>
          </p:nvSpPr>
          <p:spPr bwMode="invGray">
            <a:xfrm>
              <a:off x="3886" y="-1401"/>
              <a:ext cx="1969" cy="2138"/>
            </a:xfrm>
            <a:custGeom>
              <a:avLst/>
              <a:gdLst>
                <a:gd name="T0" fmla="*/ 0 w 833"/>
                <a:gd name="T1" fmla="*/ 0 h 904"/>
                <a:gd name="T2" fmla="*/ 353 w 833"/>
                <a:gd name="T3" fmla="*/ 0 h 904"/>
                <a:gd name="T4" fmla="*/ 833 w 833"/>
                <a:gd name="T5" fmla="*/ 449 h 904"/>
                <a:gd name="T6" fmla="*/ 833 w 833"/>
                <a:gd name="T7" fmla="*/ 452 h 904"/>
                <a:gd name="T8" fmla="*/ 353 w 833"/>
                <a:gd name="T9" fmla="*/ 904 h 904"/>
                <a:gd name="T10" fmla="*/ 0 w 833"/>
                <a:gd name="T11" fmla="*/ 904 h 904"/>
                <a:gd name="T12" fmla="*/ 0 w 833"/>
                <a:gd name="T13" fmla="*/ 0 h 904"/>
                <a:gd name="T14" fmla="*/ 353 w 833"/>
                <a:gd name="T15" fmla="*/ 725 h 904"/>
                <a:gd name="T16" fmla="*/ 625 w 833"/>
                <a:gd name="T17" fmla="*/ 455 h 904"/>
                <a:gd name="T18" fmla="*/ 625 w 833"/>
                <a:gd name="T19" fmla="*/ 452 h 904"/>
                <a:gd name="T20" fmla="*/ 353 w 833"/>
                <a:gd name="T21" fmla="*/ 179 h 904"/>
                <a:gd name="T22" fmla="*/ 199 w 833"/>
                <a:gd name="T23" fmla="*/ 179 h 904"/>
                <a:gd name="T24" fmla="*/ 199 w 833"/>
                <a:gd name="T25" fmla="*/ 725 h 904"/>
                <a:gd name="T26" fmla="*/ 353 w 833"/>
                <a:gd name="T27" fmla="*/ 725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3" h="904">
                  <a:moveTo>
                    <a:pt x="0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637" y="0"/>
                    <a:pt x="833" y="195"/>
                    <a:pt x="833" y="449"/>
                  </a:cubicBezTo>
                  <a:cubicBezTo>
                    <a:pt x="833" y="452"/>
                    <a:pt x="833" y="452"/>
                    <a:pt x="833" y="452"/>
                  </a:cubicBezTo>
                  <a:cubicBezTo>
                    <a:pt x="833" y="707"/>
                    <a:pt x="637" y="904"/>
                    <a:pt x="353" y="904"/>
                  </a:cubicBezTo>
                  <a:cubicBezTo>
                    <a:pt x="0" y="904"/>
                    <a:pt x="0" y="904"/>
                    <a:pt x="0" y="904"/>
                  </a:cubicBezTo>
                  <a:lnTo>
                    <a:pt x="0" y="0"/>
                  </a:lnTo>
                  <a:close/>
                  <a:moveTo>
                    <a:pt x="353" y="725"/>
                  </a:moveTo>
                  <a:cubicBezTo>
                    <a:pt x="516" y="725"/>
                    <a:pt x="625" y="615"/>
                    <a:pt x="625" y="455"/>
                  </a:cubicBezTo>
                  <a:cubicBezTo>
                    <a:pt x="625" y="452"/>
                    <a:pt x="625" y="452"/>
                    <a:pt x="625" y="452"/>
                  </a:cubicBezTo>
                  <a:cubicBezTo>
                    <a:pt x="625" y="292"/>
                    <a:pt x="516" y="179"/>
                    <a:pt x="353" y="179"/>
                  </a:cubicBezTo>
                  <a:cubicBezTo>
                    <a:pt x="199" y="179"/>
                    <a:pt x="199" y="179"/>
                    <a:pt x="199" y="179"/>
                  </a:cubicBezTo>
                  <a:cubicBezTo>
                    <a:pt x="199" y="725"/>
                    <a:pt x="199" y="725"/>
                    <a:pt x="199" y="725"/>
                  </a:cubicBezTo>
                  <a:lnTo>
                    <a:pt x="353" y="7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"/>
            <p:cNvSpPr>
              <a:spLocks/>
            </p:cNvSpPr>
            <p:nvPr userDrawn="1"/>
          </p:nvSpPr>
          <p:spPr bwMode="invGray">
            <a:xfrm>
              <a:off x="5850" y="-1401"/>
              <a:ext cx="2113" cy="2138"/>
            </a:xfrm>
            <a:custGeom>
              <a:avLst/>
              <a:gdLst>
                <a:gd name="T0" fmla="*/ 823 w 2113"/>
                <a:gd name="T1" fmla="*/ 1296 h 2138"/>
                <a:gd name="T2" fmla="*/ 0 w 2113"/>
                <a:gd name="T3" fmla="*/ 0 h 2138"/>
                <a:gd name="T4" fmla="*/ 551 w 2113"/>
                <a:gd name="T5" fmla="*/ 0 h 2138"/>
                <a:gd name="T6" fmla="*/ 1059 w 2113"/>
                <a:gd name="T7" fmla="*/ 859 h 2138"/>
                <a:gd name="T8" fmla="*/ 1579 w 2113"/>
                <a:gd name="T9" fmla="*/ 0 h 2138"/>
                <a:gd name="T10" fmla="*/ 2113 w 2113"/>
                <a:gd name="T11" fmla="*/ 0 h 2138"/>
                <a:gd name="T12" fmla="*/ 1293 w 2113"/>
                <a:gd name="T13" fmla="*/ 1287 h 2138"/>
                <a:gd name="T14" fmla="*/ 1293 w 2113"/>
                <a:gd name="T15" fmla="*/ 2138 h 2138"/>
                <a:gd name="T16" fmla="*/ 823 w 2113"/>
                <a:gd name="T17" fmla="*/ 2138 h 2138"/>
                <a:gd name="T18" fmla="*/ 823 w 2113"/>
                <a:gd name="T19" fmla="*/ 1296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3" h="2138">
                  <a:moveTo>
                    <a:pt x="823" y="129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059" y="859"/>
                  </a:lnTo>
                  <a:lnTo>
                    <a:pt x="1579" y="0"/>
                  </a:lnTo>
                  <a:lnTo>
                    <a:pt x="2113" y="0"/>
                  </a:lnTo>
                  <a:lnTo>
                    <a:pt x="1293" y="1287"/>
                  </a:lnTo>
                  <a:lnTo>
                    <a:pt x="1293" y="2138"/>
                  </a:lnTo>
                  <a:lnTo>
                    <a:pt x="823" y="2138"/>
                  </a:lnTo>
                  <a:lnTo>
                    <a:pt x="823" y="12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/>
            <p:cNvSpPr>
              <a:spLocks noEditPoints="1"/>
            </p:cNvSpPr>
            <p:nvPr userDrawn="1"/>
          </p:nvSpPr>
          <p:spPr bwMode="invGray">
            <a:xfrm>
              <a:off x="804" y="1347"/>
              <a:ext cx="3300" cy="2969"/>
            </a:xfrm>
            <a:custGeom>
              <a:avLst/>
              <a:gdLst>
                <a:gd name="T0" fmla="*/ 1255 w 3300"/>
                <a:gd name="T1" fmla="*/ 0 h 2969"/>
                <a:gd name="T2" fmla="*/ 2045 w 3300"/>
                <a:gd name="T3" fmla="*/ 0 h 2969"/>
                <a:gd name="T4" fmla="*/ 3300 w 3300"/>
                <a:gd name="T5" fmla="*/ 2969 h 2969"/>
                <a:gd name="T6" fmla="*/ 2423 w 3300"/>
                <a:gd name="T7" fmla="*/ 2969 h 2969"/>
                <a:gd name="T8" fmla="*/ 2208 w 3300"/>
                <a:gd name="T9" fmla="*/ 2442 h 2969"/>
                <a:gd name="T10" fmla="*/ 1071 w 3300"/>
                <a:gd name="T11" fmla="*/ 2442 h 2969"/>
                <a:gd name="T12" fmla="*/ 860 w 3300"/>
                <a:gd name="T13" fmla="*/ 2969 h 2969"/>
                <a:gd name="T14" fmla="*/ 0 w 3300"/>
                <a:gd name="T15" fmla="*/ 2969 h 2969"/>
                <a:gd name="T16" fmla="*/ 1255 w 3300"/>
                <a:gd name="T17" fmla="*/ 0 h 2969"/>
                <a:gd name="T18" fmla="*/ 1971 w 3300"/>
                <a:gd name="T19" fmla="*/ 1806 h 2969"/>
                <a:gd name="T20" fmla="*/ 1643 w 3300"/>
                <a:gd name="T21" fmla="*/ 969 h 2969"/>
                <a:gd name="T22" fmla="*/ 1312 w 3300"/>
                <a:gd name="T23" fmla="*/ 1806 h 2969"/>
                <a:gd name="T24" fmla="*/ 1971 w 3300"/>
                <a:gd name="T25" fmla="*/ 1806 h 2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0" h="2969">
                  <a:moveTo>
                    <a:pt x="1255" y="0"/>
                  </a:moveTo>
                  <a:lnTo>
                    <a:pt x="2045" y="0"/>
                  </a:lnTo>
                  <a:lnTo>
                    <a:pt x="3300" y="2969"/>
                  </a:lnTo>
                  <a:lnTo>
                    <a:pt x="2423" y="2969"/>
                  </a:lnTo>
                  <a:lnTo>
                    <a:pt x="2208" y="2442"/>
                  </a:lnTo>
                  <a:lnTo>
                    <a:pt x="1071" y="2442"/>
                  </a:lnTo>
                  <a:lnTo>
                    <a:pt x="860" y="2969"/>
                  </a:lnTo>
                  <a:lnTo>
                    <a:pt x="0" y="2969"/>
                  </a:lnTo>
                  <a:lnTo>
                    <a:pt x="1255" y="0"/>
                  </a:lnTo>
                  <a:close/>
                  <a:moveTo>
                    <a:pt x="1971" y="1806"/>
                  </a:moveTo>
                  <a:lnTo>
                    <a:pt x="1643" y="969"/>
                  </a:lnTo>
                  <a:lnTo>
                    <a:pt x="1312" y="1806"/>
                  </a:lnTo>
                  <a:lnTo>
                    <a:pt x="1971" y="1806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 userDrawn="1"/>
          </p:nvSpPr>
          <p:spPr bwMode="invGray">
            <a:xfrm>
              <a:off x="4359" y="1366"/>
              <a:ext cx="2786" cy="2950"/>
            </a:xfrm>
            <a:custGeom>
              <a:avLst/>
              <a:gdLst>
                <a:gd name="T0" fmla="*/ 0 w 2786"/>
                <a:gd name="T1" fmla="*/ 0 h 2950"/>
                <a:gd name="T2" fmla="*/ 763 w 2786"/>
                <a:gd name="T3" fmla="*/ 0 h 2950"/>
                <a:gd name="T4" fmla="*/ 1976 w 2786"/>
                <a:gd name="T5" fmla="*/ 1560 h 2950"/>
                <a:gd name="T6" fmla="*/ 1976 w 2786"/>
                <a:gd name="T7" fmla="*/ 0 h 2950"/>
                <a:gd name="T8" fmla="*/ 2786 w 2786"/>
                <a:gd name="T9" fmla="*/ 0 h 2950"/>
                <a:gd name="T10" fmla="*/ 2786 w 2786"/>
                <a:gd name="T11" fmla="*/ 2950 h 2950"/>
                <a:gd name="T12" fmla="*/ 2070 w 2786"/>
                <a:gd name="T13" fmla="*/ 2950 h 2950"/>
                <a:gd name="T14" fmla="*/ 811 w 2786"/>
                <a:gd name="T15" fmla="*/ 1333 h 2950"/>
                <a:gd name="T16" fmla="*/ 811 w 2786"/>
                <a:gd name="T17" fmla="*/ 2950 h 2950"/>
                <a:gd name="T18" fmla="*/ 0 w 2786"/>
                <a:gd name="T19" fmla="*/ 2950 h 2950"/>
                <a:gd name="T20" fmla="*/ 0 w 2786"/>
                <a:gd name="T21" fmla="*/ 0 h 2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86" h="2950">
                  <a:moveTo>
                    <a:pt x="0" y="0"/>
                  </a:moveTo>
                  <a:lnTo>
                    <a:pt x="763" y="0"/>
                  </a:lnTo>
                  <a:lnTo>
                    <a:pt x="1976" y="1560"/>
                  </a:lnTo>
                  <a:lnTo>
                    <a:pt x="1976" y="0"/>
                  </a:lnTo>
                  <a:lnTo>
                    <a:pt x="2786" y="0"/>
                  </a:lnTo>
                  <a:lnTo>
                    <a:pt x="2786" y="2950"/>
                  </a:lnTo>
                  <a:lnTo>
                    <a:pt x="2070" y="2950"/>
                  </a:lnTo>
                  <a:lnTo>
                    <a:pt x="811" y="1333"/>
                  </a:lnTo>
                  <a:lnTo>
                    <a:pt x="811" y="2950"/>
                  </a:lnTo>
                  <a:lnTo>
                    <a:pt x="0" y="2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2"/>
            <p:cNvSpPr>
              <a:spLocks/>
            </p:cNvSpPr>
            <p:nvPr userDrawn="1"/>
          </p:nvSpPr>
          <p:spPr bwMode="invGray">
            <a:xfrm>
              <a:off x="7389" y="1366"/>
              <a:ext cx="3063" cy="2950"/>
            </a:xfrm>
            <a:custGeom>
              <a:avLst/>
              <a:gdLst>
                <a:gd name="T0" fmla="*/ 1120 w 3063"/>
                <a:gd name="T1" fmla="*/ 1846 h 2950"/>
                <a:gd name="T2" fmla="*/ 0 w 3063"/>
                <a:gd name="T3" fmla="*/ 0 h 2950"/>
                <a:gd name="T4" fmla="*/ 931 w 3063"/>
                <a:gd name="T5" fmla="*/ 0 h 2950"/>
                <a:gd name="T6" fmla="*/ 1539 w 3063"/>
                <a:gd name="T7" fmla="*/ 1075 h 2950"/>
                <a:gd name="T8" fmla="*/ 2148 w 3063"/>
                <a:gd name="T9" fmla="*/ 0 h 2950"/>
                <a:gd name="T10" fmla="*/ 3063 w 3063"/>
                <a:gd name="T11" fmla="*/ 0 h 2950"/>
                <a:gd name="T12" fmla="*/ 1943 w 3063"/>
                <a:gd name="T13" fmla="*/ 1834 h 2950"/>
                <a:gd name="T14" fmla="*/ 1943 w 3063"/>
                <a:gd name="T15" fmla="*/ 2950 h 2950"/>
                <a:gd name="T16" fmla="*/ 1120 w 3063"/>
                <a:gd name="T17" fmla="*/ 2950 h 2950"/>
                <a:gd name="T18" fmla="*/ 1120 w 3063"/>
                <a:gd name="T19" fmla="*/ 1846 h 2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3" h="2950">
                  <a:moveTo>
                    <a:pt x="1120" y="1846"/>
                  </a:moveTo>
                  <a:lnTo>
                    <a:pt x="0" y="0"/>
                  </a:lnTo>
                  <a:lnTo>
                    <a:pt x="931" y="0"/>
                  </a:lnTo>
                  <a:lnTo>
                    <a:pt x="1539" y="1075"/>
                  </a:lnTo>
                  <a:lnTo>
                    <a:pt x="2148" y="0"/>
                  </a:lnTo>
                  <a:lnTo>
                    <a:pt x="3063" y="0"/>
                  </a:lnTo>
                  <a:lnTo>
                    <a:pt x="1943" y="1834"/>
                  </a:lnTo>
                  <a:lnTo>
                    <a:pt x="1943" y="2950"/>
                  </a:lnTo>
                  <a:lnTo>
                    <a:pt x="1120" y="2950"/>
                  </a:lnTo>
                  <a:lnTo>
                    <a:pt x="1120" y="1846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9"/>
            <p:cNvSpPr>
              <a:spLocks noEditPoints="1"/>
            </p:cNvSpPr>
            <p:nvPr userDrawn="1"/>
          </p:nvSpPr>
          <p:spPr bwMode="invGray">
            <a:xfrm>
              <a:off x="6654" y="4624"/>
              <a:ext cx="189" cy="191"/>
            </a:xfrm>
            <a:custGeom>
              <a:avLst/>
              <a:gdLst>
                <a:gd name="T0" fmla="*/ 0 w 80"/>
                <a:gd name="T1" fmla="*/ 41 h 81"/>
                <a:gd name="T2" fmla="*/ 0 w 80"/>
                <a:gd name="T3" fmla="*/ 40 h 81"/>
                <a:gd name="T4" fmla="*/ 40 w 80"/>
                <a:gd name="T5" fmla="*/ 0 h 81"/>
                <a:gd name="T6" fmla="*/ 80 w 80"/>
                <a:gd name="T7" fmla="*/ 40 h 81"/>
                <a:gd name="T8" fmla="*/ 80 w 80"/>
                <a:gd name="T9" fmla="*/ 40 h 81"/>
                <a:gd name="T10" fmla="*/ 40 w 80"/>
                <a:gd name="T11" fmla="*/ 81 h 81"/>
                <a:gd name="T12" fmla="*/ 0 w 80"/>
                <a:gd name="T13" fmla="*/ 41 h 81"/>
                <a:gd name="T14" fmla="*/ 72 w 80"/>
                <a:gd name="T15" fmla="*/ 40 h 81"/>
                <a:gd name="T16" fmla="*/ 72 w 80"/>
                <a:gd name="T17" fmla="*/ 40 h 81"/>
                <a:gd name="T18" fmla="*/ 40 w 80"/>
                <a:gd name="T19" fmla="*/ 8 h 81"/>
                <a:gd name="T20" fmla="*/ 7 w 80"/>
                <a:gd name="T21" fmla="*/ 40 h 81"/>
                <a:gd name="T22" fmla="*/ 7 w 80"/>
                <a:gd name="T23" fmla="*/ 41 h 81"/>
                <a:gd name="T24" fmla="*/ 40 w 80"/>
                <a:gd name="T25" fmla="*/ 73 h 81"/>
                <a:gd name="T26" fmla="*/ 72 w 80"/>
                <a:gd name="T27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1">
                  <a:moveTo>
                    <a:pt x="0" y="41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19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62"/>
                    <a:pt x="62" y="81"/>
                    <a:pt x="40" y="81"/>
                  </a:cubicBezTo>
                  <a:cubicBezTo>
                    <a:pt x="17" y="81"/>
                    <a:pt x="0" y="63"/>
                    <a:pt x="0" y="41"/>
                  </a:cubicBezTo>
                  <a:moveTo>
                    <a:pt x="72" y="40"/>
                  </a:moveTo>
                  <a:cubicBezTo>
                    <a:pt x="72" y="40"/>
                    <a:pt x="72" y="40"/>
                    <a:pt x="72" y="40"/>
                  </a:cubicBezTo>
                  <a:cubicBezTo>
                    <a:pt x="72" y="22"/>
                    <a:pt x="58" y="8"/>
                    <a:pt x="40" y="8"/>
                  </a:cubicBezTo>
                  <a:cubicBezTo>
                    <a:pt x="21" y="8"/>
                    <a:pt x="7" y="23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58"/>
                    <a:pt x="21" y="73"/>
                    <a:pt x="40" y="73"/>
                  </a:cubicBezTo>
                  <a:cubicBezTo>
                    <a:pt x="58" y="73"/>
                    <a:pt x="72" y="58"/>
                    <a:pt x="72" y="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0"/>
            <p:cNvSpPr>
              <a:spLocks noEditPoints="1"/>
            </p:cNvSpPr>
            <p:nvPr userDrawn="1"/>
          </p:nvSpPr>
          <p:spPr bwMode="invGray">
            <a:xfrm>
              <a:off x="6711" y="4671"/>
              <a:ext cx="78" cy="92"/>
            </a:xfrm>
            <a:custGeom>
              <a:avLst/>
              <a:gdLst>
                <a:gd name="T0" fmla="*/ 0 w 33"/>
                <a:gd name="T1" fmla="*/ 5 h 39"/>
                <a:gd name="T2" fmla="*/ 5 w 33"/>
                <a:gd name="T3" fmla="*/ 0 h 39"/>
                <a:gd name="T4" fmla="*/ 18 w 33"/>
                <a:gd name="T5" fmla="*/ 0 h 39"/>
                <a:gd name="T6" fmla="*/ 29 w 33"/>
                <a:gd name="T7" fmla="*/ 4 h 39"/>
                <a:gd name="T8" fmla="*/ 33 w 33"/>
                <a:gd name="T9" fmla="*/ 13 h 39"/>
                <a:gd name="T10" fmla="*/ 33 w 33"/>
                <a:gd name="T11" fmla="*/ 13 h 39"/>
                <a:gd name="T12" fmla="*/ 25 w 33"/>
                <a:gd name="T13" fmla="*/ 25 h 39"/>
                <a:gd name="T14" fmla="*/ 31 w 33"/>
                <a:gd name="T15" fmla="*/ 32 h 39"/>
                <a:gd name="T16" fmla="*/ 32 w 33"/>
                <a:gd name="T17" fmla="*/ 35 h 39"/>
                <a:gd name="T18" fmla="*/ 28 w 33"/>
                <a:gd name="T19" fmla="*/ 39 h 39"/>
                <a:gd name="T20" fmla="*/ 24 w 33"/>
                <a:gd name="T21" fmla="*/ 37 h 39"/>
                <a:gd name="T22" fmla="*/ 16 w 33"/>
                <a:gd name="T23" fmla="*/ 27 h 39"/>
                <a:gd name="T24" fmla="*/ 9 w 33"/>
                <a:gd name="T25" fmla="*/ 27 h 39"/>
                <a:gd name="T26" fmla="*/ 9 w 33"/>
                <a:gd name="T27" fmla="*/ 35 h 39"/>
                <a:gd name="T28" fmla="*/ 5 w 33"/>
                <a:gd name="T29" fmla="*/ 39 h 39"/>
                <a:gd name="T30" fmla="*/ 0 w 33"/>
                <a:gd name="T31" fmla="*/ 35 h 39"/>
                <a:gd name="T32" fmla="*/ 0 w 33"/>
                <a:gd name="T33" fmla="*/ 5 h 39"/>
                <a:gd name="T34" fmla="*/ 18 w 33"/>
                <a:gd name="T35" fmla="*/ 19 h 39"/>
                <a:gd name="T36" fmla="*/ 24 w 33"/>
                <a:gd name="T37" fmla="*/ 14 h 39"/>
                <a:gd name="T38" fmla="*/ 24 w 33"/>
                <a:gd name="T39" fmla="*/ 14 h 39"/>
                <a:gd name="T40" fmla="*/ 18 w 33"/>
                <a:gd name="T41" fmla="*/ 8 h 39"/>
                <a:gd name="T42" fmla="*/ 9 w 33"/>
                <a:gd name="T43" fmla="*/ 8 h 39"/>
                <a:gd name="T44" fmla="*/ 9 w 33"/>
                <a:gd name="T45" fmla="*/ 19 h 39"/>
                <a:gd name="T46" fmla="*/ 18 w 33"/>
                <a:gd name="T4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" h="39">
                  <a:moveTo>
                    <a:pt x="0" y="5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7" y="2"/>
                    <a:pt x="29" y="4"/>
                  </a:cubicBezTo>
                  <a:cubicBezTo>
                    <a:pt x="32" y="6"/>
                    <a:pt x="33" y="10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0" y="23"/>
                    <a:pt x="25" y="2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3"/>
                    <a:pt x="32" y="34"/>
                    <a:pt x="32" y="35"/>
                  </a:cubicBezTo>
                  <a:cubicBezTo>
                    <a:pt x="32" y="38"/>
                    <a:pt x="30" y="39"/>
                    <a:pt x="28" y="39"/>
                  </a:cubicBezTo>
                  <a:cubicBezTo>
                    <a:pt x="26" y="39"/>
                    <a:pt x="25" y="38"/>
                    <a:pt x="24" y="3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7"/>
                    <a:pt x="7" y="39"/>
                    <a:pt x="5" y="39"/>
                  </a:cubicBezTo>
                  <a:cubicBezTo>
                    <a:pt x="2" y="39"/>
                    <a:pt x="0" y="37"/>
                    <a:pt x="0" y="35"/>
                  </a:cubicBezTo>
                  <a:lnTo>
                    <a:pt x="0" y="5"/>
                  </a:lnTo>
                  <a:close/>
                  <a:moveTo>
                    <a:pt x="18" y="19"/>
                  </a:moveTo>
                  <a:cubicBezTo>
                    <a:pt x="22" y="19"/>
                    <a:pt x="24" y="17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0"/>
                    <a:pt x="22" y="8"/>
                    <a:pt x="1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18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5"/>
            <p:cNvSpPr>
              <a:spLocks/>
            </p:cNvSpPr>
            <p:nvPr userDrawn="1"/>
          </p:nvSpPr>
          <p:spPr bwMode="invGray">
            <a:xfrm>
              <a:off x="-2772" y="1361"/>
              <a:ext cx="953" cy="1324"/>
            </a:xfrm>
            <a:custGeom>
              <a:avLst/>
              <a:gdLst>
                <a:gd name="T0" fmla="*/ 0 w 953"/>
                <a:gd name="T1" fmla="*/ 0 h 1324"/>
                <a:gd name="T2" fmla="*/ 953 w 953"/>
                <a:gd name="T3" fmla="*/ 0 h 1324"/>
                <a:gd name="T4" fmla="*/ 953 w 953"/>
                <a:gd name="T5" fmla="*/ 137 h 1324"/>
                <a:gd name="T6" fmla="*/ 149 w 953"/>
                <a:gd name="T7" fmla="*/ 137 h 1324"/>
                <a:gd name="T8" fmla="*/ 149 w 953"/>
                <a:gd name="T9" fmla="*/ 610 h 1324"/>
                <a:gd name="T10" fmla="*/ 867 w 953"/>
                <a:gd name="T11" fmla="*/ 610 h 1324"/>
                <a:gd name="T12" fmla="*/ 867 w 953"/>
                <a:gd name="T13" fmla="*/ 747 h 1324"/>
                <a:gd name="T14" fmla="*/ 149 w 953"/>
                <a:gd name="T15" fmla="*/ 747 h 1324"/>
                <a:gd name="T16" fmla="*/ 149 w 953"/>
                <a:gd name="T17" fmla="*/ 1324 h 1324"/>
                <a:gd name="T18" fmla="*/ 0 w 953"/>
                <a:gd name="T19" fmla="*/ 1324 h 1324"/>
                <a:gd name="T20" fmla="*/ 0 w 953"/>
                <a:gd name="T21" fmla="*/ 0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1324">
                  <a:moveTo>
                    <a:pt x="0" y="0"/>
                  </a:moveTo>
                  <a:lnTo>
                    <a:pt x="953" y="0"/>
                  </a:lnTo>
                  <a:lnTo>
                    <a:pt x="953" y="137"/>
                  </a:lnTo>
                  <a:lnTo>
                    <a:pt x="149" y="137"/>
                  </a:lnTo>
                  <a:lnTo>
                    <a:pt x="149" y="610"/>
                  </a:lnTo>
                  <a:lnTo>
                    <a:pt x="867" y="610"/>
                  </a:lnTo>
                  <a:lnTo>
                    <a:pt x="867" y="747"/>
                  </a:lnTo>
                  <a:lnTo>
                    <a:pt x="149" y="747"/>
                  </a:lnTo>
                  <a:lnTo>
                    <a:pt x="149" y="1324"/>
                  </a:lnTo>
                  <a:lnTo>
                    <a:pt x="0" y="1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6"/>
            <p:cNvSpPr>
              <a:spLocks noEditPoints="1"/>
            </p:cNvSpPr>
            <p:nvPr userDrawn="1"/>
          </p:nvSpPr>
          <p:spPr bwMode="invGray">
            <a:xfrm>
              <a:off x="-1680" y="1337"/>
              <a:ext cx="1354" cy="1372"/>
            </a:xfrm>
            <a:custGeom>
              <a:avLst/>
              <a:gdLst>
                <a:gd name="T0" fmla="*/ 0 w 573"/>
                <a:gd name="T1" fmla="*/ 292 h 580"/>
                <a:gd name="T2" fmla="*/ 0 w 573"/>
                <a:gd name="T3" fmla="*/ 290 h 580"/>
                <a:gd name="T4" fmla="*/ 287 w 573"/>
                <a:gd name="T5" fmla="*/ 0 h 580"/>
                <a:gd name="T6" fmla="*/ 572 w 573"/>
                <a:gd name="T7" fmla="*/ 288 h 580"/>
                <a:gd name="T8" fmla="*/ 572 w 573"/>
                <a:gd name="T9" fmla="*/ 290 h 580"/>
                <a:gd name="T10" fmla="*/ 286 w 573"/>
                <a:gd name="T11" fmla="*/ 580 h 580"/>
                <a:gd name="T12" fmla="*/ 0 w 573"/>
                <a:gd name="T13" fmla="*/ 292 h 580"/>
                <a:gd name="T14" fmla="*/ 507 w 573"/>
                <a:gd name="T15" fmla="*/ 292 h 580"/>
                <a:gd name="T16" fmla="*/ 507 w 573"/>
                <a:gd name="T17" fmla="*/ 290 h 580"/>
                <a:gd name="T18" fmla="*/ 286 w 573"/>
                <a:gd name="T19" fmla="*/ 59 h 580"/>
                <a:gd name="T20" fmla="*/ 66 w 573"/>
                <a:gd name="T21" fmla="*/ 288 h 580"/>
                <a:gd name="T22" fmla="*/ 66 w 573"/>
                <a:gd name="T23" fmla="*/ 290 h 580"/>
                <a:gd name="T24" fmla="*/ 287 w 573"/>
                <a:gd name="T25" fmla="*/ 522 h 580"/>
                <a:gd name="T26" fmla="*/ 507 w 573"/>
                <a:gd name="T27" fmla="*/ 29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3" h="580">
                  <a:moveTo>
                    <a:pt x="0" y="292"/>
                  </a:moveTo>
                  <a:cubicBezTo>
                    <a:pt x="0" y="290"/>
                    <a:pt x="0" y="290"/>
                    <a:pt x="0" y="290"/>
                  </a:cubicBezTo>
                  <a:cubicBezTo>
                    <a:pt x="0" y="136"/>
                    <a:pt x="117" y="0"/>
                    <a:pt x="287" y="0"/>
                  </a:cubicBezTo>
                  <a:cubicBezTo>
                    <a:pt x="458" y="0"/>
                    <a:pt x="572" y="134"/>
                    <a:pt x="572" y="288"/>
                  </a:cubicBezTo>
                  <a:cubicBezTo>
                    <a:pt x="573" y="289"/>
                    <a:pt x="573" y="289"/>
                    <a:pt x="572" y="290"/>
                  </a:cubicBezTo>
                  <a:cubicBezTo>
                    <a:pt x="572" y="445"/>
                    <a:pt x="456" y="580"/>
                    <a:pt x="286" y="580"/>
                  </a:cubicBezTo>
                  <a:cubicBezTo>
                    <a:pt x="115" y="580"/>
                    <a:pt x="0" y="446"/>
                    <a:pt x="0" y="292"/>
                  </a:cubicBezTo>
                  <a:close/>
                  <a:moveTo>
                    <a:pt x="507" y="292"/>
                  </a:moveTo>
                  <a:cubicBezTo>
                    <a:pt x="507" y="290"/>
                    <a:pt x="507" y="290"/>
                    <a:pt x="507" y="290"/>
                  </a:cubicBezTo>
                  <a:cubicBezTo>
                    <a:pt x="507" y="163"/>
                    <a:pt x="414" y="59"/>
                    <a:pt x="286" y="59"/>
                  </a:cubicBezTo>
                  <a:cubicBezTo>
                    <a:pt x="157" y="59"/>
                    <a:pt x="66" y="161"/>
                    <a:pt x="66" y="288"/>
                  </a:cubicBezTo>
                  <a:cubicBezTo>
                    <a:pt x="66" y="290"/>
                    <a:pt x="66" y="290"/>
                    <a:pt x="66" y="290"/>
                  </a:cubicBezTo>
                  <a:cubicBezTo>
                    <a:pt x="66" y="417"/>
                    <a:pt x="159" y="522"/>
                    <a:pt x="287" y="522"/>
                  </a:cubicBezTo>
                  <a:cubicBezTo>
                    <a:pt x="415" y="522"/>
                    <a:pt x="507" y="419"/>
                    <a:pt x="507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7"/>
            <p:cNvSpPr>
              <a:spLocks noEditPoints="1"/>
            </p:cNvSpPr>
            <p:nvPr userDrawn="1"/>
          </p:nvSpPr>
          <p:spPr bwMode="invGray">
            <a:xfrm>
              <a:off x="-59" y="1361"/>
              <a:ext cx="1097" cy="1324"/>
            </a:xfrm>
            <a:custGeom>
              <a:avLst/>
              <a:gdLst>
                <a:gd name="T0" fmla="*/ 0 w 464"/>
                <a:gd name="T1" fmla="*/ 0 h 560"/>
                <a:gd name="T2" fmla="*/ 241 w 464"/>
                <a:gd name="T3" fmla="*/ 0 h 560"/>
                <a:gd name="T4" fmla="*/ 401 w 464"/>
                <a:gd name="T5" fmla="*/ 56 h 560"/>
                <a:gd name="T6" fmla="*/ 444 w 464"/>
                <a:gd name="T7" fmla="*/ 166 h 560"/>
                <a:gd name="T8" fmla="*/ 444 w 464"/>
                <a:gd name="T9" fmla="*/ 168 h 560"/>
                <a:gd name="T10" fmla="*/ 292 w 464"/>
                <a:gd name="T11" fmla="*/ 331 h 560"/>
                <a:gd name="T12" fmla="*/ 464 w 464"/>
                <a:gd name="T13" fmla="*/ 560 h 560"/>
                <a:gd name="T14" fmla="*/ 386 w 464"/>
                <a:gd name="T15" fmla="*/ 560 h 560"/>
                <a:gd name="T16" fmla="*/ 224 w 464"/>
                <a:gd name="T17" fmla="*/ 343 h 560"/>
                <a:gd name="T18" fmla="*/ 222 w 464"/>
                <a:gd name="T19" fmla="*/ 343 h 560"/>
                <a:gd name="T20" fmla="*/ 64 w 464"/>
                <a:gd name="T21" fmla="*/ 343 h 560"/>
                <a:gd name="T22" fmla="*/ 64 w 464"/>
                <a:gd name="T23" fmla="*/ 560 h 560"/>
                <a:gd name="T24" fmla="*/ 0 w 464"/>
                <a:gd name="T25" fmla="*/ 560 h 560"/>
                <a:gd name="T26" fmla="*/ 0 w 464"/>
                <a:gd name="T27" fmla="*/ 0 h 560"/>
                <a:gd name="T28" fmla="*/ 236 w 464"/>
                <a:gd name="T29" fmla="*/ 286 h 560"/>
                <a:gd name="T30" fmla="*/ 380 w 464"/>
                <a:gd name="T31" fmla="*/ 170 h 560"/>
                <a:gd name="T32" fmla="*/ 380 w 464"/>
                <a:gd name="T33" fmla="*/ 169 h 560"/>
                <a:gd name="T34" fmla="*/ 237 w 464"/>
                <a:gd name="T35" fmla="*/ 58 h 560"/>
                <a:gd name="T36" fmla="*/ 64 w 464"/>
                <a:gd name="T37" fmla="*/ 58 h 560"/>
                <a:gd name="T38" fmla="*/ 64 w 464"/>
                <a:gd name="T39" fmla="*/ 286 h 560"/>
                <a:gd name="T40" fmla="*/ 236 w 464"/>
                <a:gd name="T41" fmla="*/ 286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4" h="560">
                  <a:moveTo>
                    <a:pt x="0" y="0"/>
                  </a:moveTo>
                  <a:cubicBezTo>
                    <a:pt x="241" y="0"/>
                    <a:pt x="241" y="0"/>
                    <a:pt x="241" y="0"/>
                  </a:cubicBezTo>
                  <a:cubicBezTo>
                    <a:pt x="310" y="0"/>
                    <a:pt x="366" y="21"/>
                    <a:pt x="401" y="56"/>
                  </a:cubicBezTo>
                  <a:cubicBezTo>
                    <a:pt x="428" y="83"/>
                    <a:pt x="444" y="122"/>
                    <a:pt x="444" y="166"/>
                  </a:cubicBezTo>
                  <a:cubicBezTo>
                    <a:pt x="444" y="168"/>
                    <a:pt x="444" y="168"/>
                    <a:pt x="444" y="168"/>
                  </a:cubicBezTo>
                  <a:cubicBezTo>
                    <a:pt x="444" y="261"/>
                    <a:pt x="380" y="315"/>
                    <a:pt x="292" y="331"/>
                  </a:cubicBezTo>
                  <a:cubicBezTo>
                    <a:pt x="464" y="560"/>
                    <a:pt x="464" y="560"/>
                    <a:pt x="464" y="560"/>
                  </a:cubicBezTo>
                  <a:cubicBezTo>
                    <a:pt x="386" y="560"/>
                    <a:pt x="386" y="560"/>
                    <a:pt x="386" y="560"/>
                  </a:cubicBezTo>
                  <a:cubicBezTo>
                    <a:pt x="224" y="343"/>
                    <a:pt x="224" y="343"/>
                    <a:pt x="224" y="343"/>
                  </a:cubicBezTo>
                  <a:cubicBezTo>
                    <a:pt x="222" y="343"/>
                    <a:pt x="222" y="343"/>
                    <a:pt x="222" y="343"/>
                  </a:cubicBezTo>
                  <a:cubicBezTo>
                    <a:pt x="64" y="343"/>
                    <a:pt x="64" y="343"/>
                    <a:pt x="64" y="343"/>
                  </a:cubicBezTo>
                  <a:cubicBezTo>
                    <a:pt x="64" y="560"/>
                    <a:pt x="64" y="560"/>
                    <a:pt x="64" y="560"/>
                  </a:cubicBezTo>
                  <a:cubicBezTo>
                    <a:pt x="0" y="560"/>
                    <a:pt x="0" y="560"/>
                    <a:pt x="0" y="560"/>
                  </a:cubicBezTo>
                  <a:lnTo>
                    <a:pt x="0" y="0"/>
                  </a:lnTo>
                  <a:close/>
                  <a:moveTo>
                    <a:pt x="236" y="286"/>
                  </a:moveTo>
                  <a:cubicBezTo>
                    <a:pt x="320" y="286"/>
                    <a:pt x="380" y="242"/>
                    <a:pt x="380" y="170"/>
                  </a:cubicBezTo>
                  <a:cubicBezTo>
                    <a:pt x="380" y="169"/>
                    <a:pt x="380" y="169"/>
                    <a:pt x="380" y="169"/>
                  </a:cubicBezTo>
                  <a:cubicBezTo>
                    <a:pt x="380" y="100"/>
                    <a:pt x="327" y="58"/>
                    <a:pt x="237" y="58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286"/>
                    <a:pt x="64" y="286"/>
                    <a:pt x="64" y="286"/>
                  </a:cubicBezTo>
                  <a:lnTo>
                    <a:pt x="236" y="2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" name="Title 85"/>
          <p:cNvSpPr>
            <a:spLocks noGrp="1"/>
          </p:cNvSpPr>
          <p:nvPr>
            <p:ph type="title"/>
          </p:nvPr>
        </p:nvSpPr>
        <p:spPr>
          <a:xfrm>
            <a:off x="609600" y="584342"/>
            <a:ext cx="10966659" cy="983087"/>
          </a:xfrm>
        </p:spPr>
        <p:txBody>
          <a:bodyPr/>
          <a:lstStyle>
            <a:lvl1pPr>
              <a:defRPr sz="44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7" name="Group 30"/>
          <p:cNvGrpSpPr>
            <a:grpSpLocks noChangeAspect="1"/>
          </p:cNvGrpSpPr>
          <p:nvPr userDrawn="1"/>
        </p:nvGrpSpPr>
        <p:grpSpPr bwMode="invGray">
          <a:xfrm>
            <a:off x="10597803" y="6056527"/>
            <a:ext cx="1149872" cy="182880"/>
            <a:chOff x="1909" y="1848"/>
            <a:chExt cx="3848" cy="612"/>
          </a:xfrm>
        </p:grpSpPr>
        <p:sp>
          <p:nvSpPr>
            <p:cNvPr id="79" name="Freeform 31"/>
            <p:cNvSpPr>
              <a:spLocks noEditPoints="1"/>
            </p:cNvSpPr>
            <p:nvPr userDrawn="1"/>
          </p:nvSpPr>
          <p:spPr bwMode="invGray">
            <a:xfrm>
              <a:off x="5677" y="1871"/>
              <a:ext cx="80" cy="84"/>
            </a:xfrm>
            <a:custGeom>
              <a:avLst/>
              <a:gdLst>
                <a:gd name="T0" fmla="*/ 31 w 34"/>
                <a:gd name="T1" fmla="*/ 18 h 35"/>
                <a:gd name="T2" fmla="*/ 31 w 34"/>
                <a:gd name="T3" fmla="*/ 18 h 35"/>
                <a:gd name="T4" fmla="*/ 17 w 34"/>
                <a:gd name="T5" fmla="*/ 4 h 35"/>
                <a:gd name="T6" fmla="*/ 3 w 34"/>
                <a:gd name="T7" fmla="*/ 18 h 35"/>
                <a:gd name="T8" fmla="*/ 3 w 34"/>
                <a:gd name="T9" fmla="*/ 18 h 35"/>
                <a:gd name="T10" fmla="*/ 17 w 34"/>
                <a:gd name="T11" fmla="*/ 32 h 35"/>
                <a:gd name="T12" fmla="*/ 31 w 34"/>
                <a:gd name="T13" fmla="*/ 18 h 35"/>
                <a:gd name="T14" fmla="*/ 0 w 34"/>
                <a:gd name="T15" fmla="*/ 18 h 35"/>
                <a:gd name="T16" fmla="*/ 0 w 34"/>
                <a:gd name="T17" fmla="*/ 18 h 35"/>
                <a:gd name="T18" fmla="*/ 17 w 34"/>
                <a:gd name="T19" fmla="*/ 0 h 35"/>
                <a:gd name="T20" fmla="*/ 34 w 34"/>
                <a:gd name="T21" fmla="*/ 18 h 35"/>
                <a:gd name="T22" fmla="*/ 34 w 34"/>
                <a:gd name="T23" fmla="*/ 18 h 35"/>
                <a:gd name="T24" fmla="*/ 17 w 34"/>
                <a:gd name="T25" fmla="*/ 35 h 35"/>
                <a:gd name="T26" fmla="*/ 0 w 34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5">
                  <a:moveTo>
                    <a:pt x="31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0"/>
                    <a:pt x="25" y="4"/>
                    <a:pt x="17" y="4"/>
                  </a:cubicBezTo>
                  <a:cubicBezTo>
                    <a:pt x="9" y="4"/>
                    <a:pt x="3" y="10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26"/>
                    <a:pt x="9" y="32"/>
                    <a:pt x="17" y="32"/>
                  </a:cubicBezTo>
                  <a:cubicBezTo>
                    <a:pt x="25" y="32"/>
                    <a:pt x="31" y="25"/>
                    <a:pt x="31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ubicBezTo>
                    <a:pt x="7" y="35"/>
                    <a:pt x="0" y="27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2"/>
            <p:cNvSpPr>
              <a:spLocks noEditPoints="1"/>
            </p:cNvSpPr>
            <p:nvPr userDrawn="1"/>
          </p:nvSpPr>
          <p:spPr bwMode="invGray">
            <a:xfrm>
              <a:off x="5700" y="1893"/>
              <a:ext cx="33" cy="41"/>
            </a:xfrm>
            <a:custGeom>
              <a:avLst/>
              <a:gdLst>
                <a:gd name="T0" fmla="*/ 8 w 14"/>
                <a:gd name="T1" fmla="*/ 8 h 17"/>
                <a:gd name="T2" fmla="*/ 11 w 14"/>
                <a:gd name="T3" fmla="*/ 6 h 17"/>
                <a:gd name="T4" fmla="*/ 11 w 14"/>
                <a:gd name="T5" fmla="*/ 6 h 17"/>
                <a:gd name="T6" fmla="*/ 8 w 14"/>
                <a:gd name="T7" fmla="*/ 3 h 17"/>
                <a:gd name="T8" fmla="*/ 4 w 14"/>
                <a:gd name="T9" fmla="*/ 3 h 17"/>
                <a:gd name="T10" fmla="*/ 4 w 14"/>
                <a:gd name="T11" fmla="*/ 8 h 17"/>
                <a:gd name="T12" fmla="*/ 8 w 14"/>
                <a:gd name="T13" fmla="*/ 8 h 17"/>
                <a:gd name="T14" fmla="*/ 0 w 14"/>
                <a:gd name="T15" fmla="*/ 2 h 17"/>
                <a:gd name="T16" fmla="*/ 2 w 14"/>
                <a:gd name="T17" fmla="*/ 0 h 17"/>
                <a:gd name="T18" fmla="*/ 8 w 14"/>
                <a:gd name="T19" fmla="*/ 0 h 17"/>
                <a:gd name="T20" fmla="*/ 13 w 14"/>
                <a:gd name="T21" fmla="*/ 2 h 17"/>
                <a:gd name="T22" fmla="*/ 14 w 14"/>
                <a:gd name="T23" fmla="*/ 6 h 17"/>
                <a:gd name="T24" fmla="*/ 14 w 14"/>
                <a:gd name="T25" fmla="*/ 6 h 17"/>
                <a:gd name="T26" fmla="*/ 11 w 14"/>
                <a:gd name="T27" fmla="*/ 11 h 17"/>
                <a:gd name="T28" fmla="*/ 14 w 14"/>
                <a:gd name="T29" fmla="*/ 14 h 17"/>
                <a:gd name="T30" fmla="*/ 14 w 14"/>
                <a:gd name="T31" fmla="*/ 15 h 17"/>
                <a:gd name="T32" fmla="*/ 12 w 14"/>
                <a:gd name="T33" fmla="*/ 17 h 17"/>
                <a:gd name="T34" fmla="*/ 11 w 14"/>
                <a:gd name="T35" fmla="*/ 16 h 17"/>
                <a:gd name="T36" fmla="*/ 7 w 14"/>
                <a:gd name="T37" fmla="*/ 11 h 17"/>
                <a:gd name="T38" fmla="*/ 4 w 14"/>
                <a:gd name="T39" fmla="*/ 11 h 17"/>
                <a:gd name="T40" fmla="*/ 4 w 14"/>
                <a:gd name="T41" fmla="*/ 15 h 17"/>
                <a:gd name="T42" fmla="*/ 2 w 14"/>
                <a:gd name="T43" fmla="*/ 17 h 17"/>
                <a:gd name="T44" fmla="*/ 0 w 14"/>
                <a:gd name="T45" fmla="*/ 15 h 17"/>
                <a:gd name="T46" fmla="*/ 0 w 14"/>
                <a:gd name="T4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7">
                  <a:moveTo>
                    <a:pt x="8" y="8"/>
                  </a:moveTo>
                  <a:cubicBezTo>
                    <a:pt x="10" y="8"/>
                    <a:pt x="11" y="7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8"/>
                    <a:pt x="4" y="8"/>
                    <a:pt x="4" y="8"/>
                  </a:cubicBezTo>
                  <a:lnTo>
                    <a:pt x="8" y="8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2" y="1"/>
                    <a:pt x="13" y="2"/>
                  </a:cubicBezTo>
                  <a:cubicBezTo>
                    <a:pt x="14" y="3"/>
                    <a:pt x="14" y="4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8"/>
                    <a:pt x="13" y="10"/>
                    <a:pt x="11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5"/>
                    <a:pt x="14" y="15"/>
                  </a:cubicBezTo>
                  <a:cubicBezTo>
                    <a:pt x="14" y="16"/>
                    <a:pt x="13" y="17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33"/>
            <p:cNvSpPr>
              <a:spLocks/>
            </p:cNvSpPr>
            <p:nvPr userDrawn="1"/>
          </p:nvSpPr>
          <p:spPr bwMode="invGray">
            <a:xfrm>
              <a:off x="3421" y="1871"/>
              <a:ext cx="826" cy="585"/>
            </a:xfrm>
            <a:custGeom>
              <a:avLst/>
              <a:gdLst>
                <a:gd name="T0" fmla="*/ 74 w 349"/>
                <a:gd name="T1" fmla="*/ 228 h 244"/>
                <a:gd name="T2" fmla="*/ 2 w 349"/>
                <a:gd name="T3" fmla="*/ 27 h 244"/>
                <a:gd name="T4" fmla="*/ 0 w 349"/>
                <a:gd name="T5" fmla="*/ 17 h 244"/>
                <a:gd name="T6" fmla="*/ 18 w 349"/>
                <a:gd name="T7" fmla="*/ 0 h 244"/>
                <a:gd name="T8" fmla="*/ 36 w 349"/>
                <a:gd name="T9" fmla="*/ 15 h 244"/>
                <a:gd name="T10" fmla="*/ 96 w 349"/>
                <a:gd name="T11" fmla="*/ 188 h 244"/>
                <a:gd name="T12" fmla="*/ 156 w 349"/>
                <a:gd name="T13" fmla="*/ 14 h 244"/>
                <a:gd name="T14" fmla="*/ 173 w 349"/>
                <a:gd name="T15" fmla="*/ 0 h 244"/>
                <a:gd name="T16" fmla="*/ 175 w 349"/>
                <a:gd name="T17" fmla="*/ 0 h 244"/>
                <a:gd name="T18" fmla="*/ 194 w 349"/>
                <a:gd name="T19" fmla="*/ 14 h 244"/>
                <a:gd name="T20" fmla="*/ 253 w 349"/>
                <a:gd name="T21" fmla="*/ 188 h 244"/>
                <a:gd name="T22" fmla="*/ 314 w 349"/>
                <a:gd name="T23" fmla="*/ 14 h 244"/>
                <a:gd name="T24" fmla="*/ 331 w 349"/>
                <a:gd name="T25" fmla="*/ 0 h 244"/>
                <a:gd name="T26" fmla="*/ 349 w 349"/>
                <a:gd name="T27" fmla="*/ 17 h 244"/>
                <a:gd name="T28" fmla="*/ 346 w 349"/>
                <a:gd name="T29" fmla="*/ 26 h 244"/>
                <a:gd name="T30" fmla="*/ 274 w 349"/>
                <a:gd name="T31" fmla="*/ 228 h 244"/>
                <a:gd name="T32" fmla="*/ 254 w 349"/>
                <a:gd name="T33" fmla="*/ 244 h 244"/>
                <a:gd name="T34" fmla="*/ 253 w 349"/>
                <a:gd name="T35" fmla="*/ 244 h 244"/>
                <a:gd name="T36" fmla="*/ 234 w 349"/>
                <a:gd name="T37" fmla="*/ 228 h 244"/>
                <a:gd name="T38" fmla="*/ 174 w 349"/>
                <a:gd name="T39" fmla="*/ 57 h 244"/>
                <a:gd name="T40" fmla="*/ 114 w 349"/>
                <a:gd name="T41" fmla="*/ 228 h 244"/>
                <a:gd name="T42" fmla="*/ 95 w 349"/>
                <a:gd name="T43" fmla="*/ 244 h 244"/>
                <a:gd name="T44" fmla="*/ 94 w 349"/>
                <a:gd name="T45" fmla="*/ 244 h 244"/>
                <a:gd name="T46" fmla="*/ 74 w 349"/>
                <a:gd name="T47" fmla="*/ 22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9" h="244">
                  <a:moveTo>
                    <a:pt x="74" y="228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4"/>
                    <a:pt x="0" y="20"/>
                    <a:pt x="0" y="17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27" y="0"/>
                    <a:pt x="33" y="6"/>
                    <a:pt x="36" y="15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9" y="6"/>
                    <a:pt x="164" y="0"/>
                    <a:pt x="173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85" y="0"/>
                    <a:pt x="191" y="6"/>
                    <a:pt x="194" y="14"/>
                  </a:cubicBezTo>
                  <a:cubicBezTo>
                    <a:pt x="253" y="188"/>
                    <a:pt x="253" y="188"/>
                    <a:pt x="253" y="188"/>
                  </a:cubicBezTo>
                  <a:cubicBezTo>
                    <a:pt x="314" y="14"/>
                    <a:pt x="314" y="14"/>
                    <a:pt x="314" y="14"/>
                  </a:cubicBezTo>
                  <a:cubicBezTo>
                    <a:pt x="316" y="6"/>
                    <a:pt x="321" y="0"/>
                    <a:pt x="331" y="0"/>
                  </a:cubicBezTo>
                  <a:cubicBezTo>
                    <a:pt x="341" y="0"/>
                    <a:pt x="349" y="8"/>
                    <a:pt x="349" y="17"/>
                  </a:cubicBezTo>
                  <a:cubicBezTo>
                    <a:pt x="349" y="20"/>
                    <a:pt x="347" y="23"/>
                    <a:pt x="346" y="26"/>
                  </a:cubicBezTo>
                  <a:cubicBezTo>
                    <a:pt x="274" y="228"/>
                    <a:pt x="274" y="228"/>
                    <a:pt x="274" y="228"/>
                  </a:cubicBezTo>
                  <a:cubicBezTo>
                    <a:pt x="270" y="238"/>
                    <a:pt x="263" y="244"/>
                    <a:pt x="254" y="244"/>
                  </a:cubicBezTo>
                  <a:cubicBezTo>
                    <a:pt x="253" y="244"/>
                    <a:pt x="253" y="244"/>
                    <a:pt x="253" y="244"/>
                  </a:cubicBezTo>
                  <a:cubicBezTo>
                    <a:pt x="244" y="244"/>
                    <a:pt x="237" y="238"/>
                    <a:pt x="234" y="228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14" y="228"/>
                    <a:pt x="114" y="228"/>
                    <a:pt x="114" y="228"/>
                  </a:cubicBezTo>
                  <a:cubicBezTo>
                    <a:pt x="111" y="238"/>
                    <a:pt x="104" y="244"/>
                    <a:pt x="95" y="244"/>
                  </a:cubicBezTo>
                  <a:cubicBezTo>
                    <a:pt x="94" y="244"/>
                    <a:pt x="94" y="244"/>
                    <a:pt x="94" y="244"/>
                  </a:cubicBezTo>
                  <a:cubicBezTo>
                    <a:pt x="86" y="244"/>
                    <a:pt x="78" y="238"/>
                    <a:pt x="74" y="2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4"/>
            <p:cNvSpPr>
              <a:spLocks/>
            </p:cNvSpPr>
            <p:nvPr userDrawn="1"/>
          </p:nvSpPr>
          <p:spPr bwMode="invGray">
            <a:xfrm>
              <a:off x="4843" y="1871"/>
              <a:ext cx="320" cy="582"/>
            </a:xfrm>
            <a:custGeom>
              <a:avLst/>
              <a:gdLst>
                <a:gd name="T0" fmla="*/ 0 w 135"/>
                <a:gd name="T1" fmla="*/ 18 h 243"/>
                <a:gd name="T2" fmla="*/ 17 w 135"/>
                <a:gd name="T3" fmla="*/ 0 h 243"/>
                <a:gd name="T4" fmla="*/ 35 w 135"/>
                <a:gd name="T5" fmla="*/ 18 h 243"/>
                <a:gd name="T6" fmla="*/ 35 w 135"/>
                <a:gd name="T7" fmla="*/ 58 h 243"/>
                <a:gd name="T8" fmla="*/ 117 w 135"/>
                <a:gd name="T9" fmla="*/ 0 h 243"/>
                <a:gd name="T10" fmla="*/ 135 w 135"/>
                <a:gd name="T11" fmla="*/ 18 h 243"/>
                <a:gd name="T12" fmla="*/ 119 w 135"/>
                <a:gd name="T13" fmla="*/ 36 h 243"/>
                <a:gd name="T14" fmla="*/ 35 w 135"/>
                <a:gd name="T15" fmla="*/ 145 h 243"/>
                <a:gd name="T16" fmla="*/ 35 w 135"/>
                <a:gd name="T17" fmla="*/ 225 h 243"/>
                <a:gd name="T18" fmla="*/ 18 w 135"/>
                <a:gd name="T19" fmla="*/ 243 h 243"/>
                <a:gd name="T20" fmla="*/ 0 w 135"/>
                <a:gd name="T21" fmla="*/ 225 h 243"/>
                <a:gd name="T22" fmla="*/ 0 w 135"/>
                <a:gd name="T23" fmla="*/ 1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243">
                  <a:moveTo>
                    <a:pt x="0" y="18"/>
                  </a:move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7"/>
                    <a:pt x="35" y="1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53" y="19"/>
                    <a:pt x="92" y="0"/>
                    <a:pt x="117" y="0"/>
                  </a:cubicBezTo>
                  <a:cubicBezTo>
                    <a:pt x="128" y="0"/>
                    <a:pt x="135" y="8"/>
                    <a:pt x="135" y="18"/>
                  </a:cubicBezTo>
                  <a:cubicBezTo>
                    <a:pt x="135" y="28"/>
                    <a:pt x="128" y="35"/>
                    <a:pt x="119" y="36"/>
                  </a:cubicBezTo>
                  <a:cubicBezTo>
                    <a:pt x="73" y="41"/>
                    <a:pt x="35" y="76"/>
                    <a:pt x="35" y="145"/>
                  </a:cubicBezTo>
                  <a:cubicBezTo>
                    <a:pt x="35" y="225"/>
                    <a:pt x="35" y="225"/>
                    <a:pt x="35" y="225"/>
                  </a:cubicBezTo>
                  <a:cubicBezTo>
                    <a:pt x="35" y="235"/>
                    <a:pt x="28" y="243"/>
                    <a:pt x="18" y="243"/>
                  </a:cubicBezTo>
                  <a:cubicBezTo>
                    <a:pt x="8" y="243"/>
                    <a:pt x="0" y="236"/>
                    <a:pt x="0" y="225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5"/>
            <p:cNvSpPr>
              <a:spLocks noEditPoints="1"/>
            </p:cNvSpPr>
            <p:nvPr userDrawn="1"/>
          </p:nvSpPr>
          <p:spPr bwMode="invGray">
            <a:xfrm>
              <a:off x="5156" y="1869"/>
              <a:ext cx="521" cy="591"/>
            </a:xfrm>
            <a:custGeom>
              <a:avLst/>
              <a:gdLst>
                <a:gd name="T0" fmla="*/ 186 w 220"/>
                <a:gd name="T1" fmla="*/ 110 h 247"/>
                <a:gd name="T2" fmla="*/ 111 w 220"/>
                <a:gd name="T3" fmla="*/ 30 h 247"/>
                <a:gd name="T4" fmla="*/ 35 w 220"/>
                <a:gd name="T5" fmla="*/ 110 h 247"/>
                <a:gd name="T6" fmla="*/ 186 w 220"/>
                <a:gd name="T7" fmla="*/ 110 h 247"/>
                <a:gd name="T8" fmla="*/ 117 w 220"/>
                <a:gd name="T9" fmla="*/ 247 h 247"/>
                <a:gd name="T10" fmla="*/ 0 w 220"/>
                <a:gd name="T11" fmla="*/ 124 h 247"/>
                <a:gd name="T12" fmla="*/ 0 w 220"/>
                <a:gd name="T13" fmla="*/ 123 h 247"/>
                <a:gd name="T14" fmla="*/ 112 w 220"/>
                <a:gd name="T15" fmla="*/ 0 h 247"/>
                <a:gd name="T16" fmla="*/ 220 w 220"/>
                <a:gd name="T17" fmla="*/ 120 h 247"/>
                <a:gd name="T18" fmla="*/ 204 w 220"/>
                <a:gd name="T19" fmla="*/ 136 h 247"/>
                <a:gd name="T20" fmla="*/ 35 w 220"/>
                <a:gd name="T21" fmla="*/ 136 h 247"/>
                <a:gd name="T22" fmla="*/ 118 w 220"/>
                <a:gd name="T23" fmla="*/ 216 h 247"/>
                <a:gd name="T24" fmla="*/ 185 w 220"/>
                <a:gd name="T25" fmla="*/ 189 h 247"/>
                <a:gd name="T26" fmla="*/ 195 w 220"/>
                <a:gd name="T27" fmla="*/ 185 h 247"/>
                <a:gd name="T28" fmla="*/ 210 w 220"/>
                <a:gd name="T29" fmla="*/ 200 h 247"/>
                <a:gd name="T30" fmla="*/ 205 w 220"/>
                <a:gd name="T31" fmla="*/ 211 h 247"/>
                <a:gd name="T32" fmla="*/ 117 w 220"/>
                <a:gd name="T33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" h="247">
                  <a:moveTo>
                    <a:pt x="186" y="110"/>
                  </a:moveTo>
                  <a:cubicBezTo>
                    <a:pt x="182" y="67"/>
                    <a:pt x="158" y="30"/>
                    <a:pt x="111" y="30"/>
                  </a:cubicBezTo>
                  <a:cubicBezTo>
                    <a:pt x="71" y="30"/>
                    <a:pt x="40" y="64"/>
                    <a:pt x="35" y="110"/>
                  </a:cubicBezTo>
                  <a:lnTo>
                    <a:pt x="186" y="110"/>
                  </a:lnTo>
                  <a:close/>
                  <a:moveTo>
                    <a:pt x="117" y="247"/>
                  </a:moveTo>
                  <a:cubicBezTo>
                    <a:pt x="53" y="247"/>
                    <a:pt x="0" y="197"/>
                    <a:pt x="0" y="12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55"/>
                    <a:pt x="48" y="0"/>
                    <a:pt x="112" y="0"/>
                  </a:cubicBezTo>
                  <a:cubicBezTo>
                    <a:pt x="181" y="0"/>
                    <a:pt x="220" y="57"/>
                    <a:pt x="220" y="120"/>
                  </a:cubicBezTo>
                  <a:cubicBezTo>
                    <a:pt x="220" y="129"/>
                    <a:pt x="213" y="136"/>
                    <a:pt x="204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40" y="187"/>
                    <a:pt x="76" y="216"/>
                    <a:pt x="118" y="216"/>
                  </a:cubicBezTo>
                  <a:cubicBezTo>
                    <a:pt x="146" y="216"/>
                    <a:pt x="168" y="205"/>
                    <a:pt x="185" y="189"/>
                  </a:cubicBezTo>
                  <a:cubicBezTo>
                    <a:pt x="188" y="186"/>
                    <a:pt x="191" y="185"/>
                    <a:pt x="195" y="185"/>
                  </a:cubicBezTo>
                  <a:cubicBezTo>
                    <a:pt x="203" y="185"/>
                    <a:pt x="210" y="191"/>
                    <a:pt x="210" y="200"/>
                  </a:cubicBezTo>
                  <a:cubicBezTo>
                    <a:pt x="210" y="204"/>
                    <a:pt x="208" y="208"/>
                    <a:pt x="205" y="211"/>
                  </a:cubicBezTo>
                  <a:cubicBezTo>
                    <a:pt x="183" y="233"/>
                    <a:pt x="156" y="247"/>
                    <a:pt x="117" y="24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6"/>
            <p:cNvSpPr>
              <a:spLocks noEditPoints="1"/>
            </p:cNvSpPr>
            <p:nvPr userDrawn="1"/>
          </p:nvSpPr>
          <p:spPr bwMode="invGray">
            <a:xfrm>
              <a:off x="4247" y="1871"/>
              <a:ext cx="495" cy="589"/>
            </a:xfrm>
            <a:custGeom>
              <a:avLst/>
              <a:gdLst>
                <a:gd name="T0" fmla="*/ 175 w 209"/>
                <a:gd name="T1" fmla="*/ 153 h 246"/>
                <a:gd name="T2" fmla="*/ 175 w 209"/>
                <a:gd name="T3" fmla="*/ 130 h 246"/>
                <a:gd name="T4" fmla="*/ 105 w 209"/>
                <a:gd name="T5" fmla="*/ 120 h 246"/>
                <a:gd name="T6" fmla="*/ 36 w 209"/>
                <a:gd name="T7" fmla="*/ 170 h 246"/>
                <a:gd name="T8" fmla="*/ 36 w 209"/>
                <a:gd name="T9" fmla="*/ 170 h 246"/>
                <a:gd name="T10" fmla="*/ 96 w 209"/>
                <a:gd name="T11" fmla="*/ 218 h 246"/>
                <a:gd name="T12" fmla="*/ 175 w 209"/>
                <a:gd name="T13" fmla="*/ 153 h 246"/>
                <a:gd name="T14" fmla="*/ 0 w 209"/>
                <a:gd name="T15" fmla="*/ 172 h 246"/>
                <a:gd name="T16" fmla="*/ 0 w 209"/>
                <a:gd name="T17" fmla="*/ 171 h 246"/>
                <a:gd name="T18" fmla="*/ 102 w 209"/>
                <a:gd name="T19" fmla="*/ 94 h 246"/>
                <a:gd name="T20" fmla="*/ 175 w 209"/>
                <a:gd name="T21" fmla="*/ 104 h 246"/>
                <a:gd name="T22" fmla="*/ 175 w 209"/>
                <a:gd name="T23" fmla="*/ 96 h 246"/>
                <a:gd name="T24" fmla="*/ 104 w 209"/>
                <a:gd name="T25" fmla="*/ 31 h 246"/>
                <a:gd name="T26" fmla="*/ 49 w 209"/>
                <a:gd name="T27" fmla="*/ 42 h 246"/>
                <a:gd name="T28" fmla="*/ 42 w 209"/>
                <a:gd name="T29" fmla="*/ 43 h 246"/>
                <a:gd name="T30" fmla="*/ 27 w 209"/>
                <a:gd name="T31" fmla="*/ 28 h 246"/>
                <a:gd name="T32" fmla="*/ 36 w 209"/>
                <a:gd name="T33" fmla="*/ 14 h 246"/>
                <a:gd name="T34" fmla="*/ 108 w 209"/>
                <a:gd name="T35" fmla="*/ 0 h 246"/>
                <a:gd name="T36" fmla="*/ 184 w 209"/>
                <a:gd name="T37" fmla="*/ 26 h 246"/>
                <a:gd name="T38" fmla="*/ 209 w 209"/>
                <a:gd name="T39" fmla="*/ 96 h 246"/>
                <a:gd name="T40" fmla="*/ 209 w 209"/>
                <a:gd name="T41" fmla="*/ 227 h 246"/>
                <a:gd name="T42" fmla="*/ 192 w 209"/>
                <a:gd name="T43" fmla="*/ 244 h 246"/>
                <a:gd name="T44" fmla="*/ 175 w 209"/>
                <a:gd name="T45" fmla="*/ 228 h 246"/>
                <a:gd name="T46" fmla="*/ 175 w 209"/>
                <a:gd name="T47" fmla="*/ 205 h 246"/>
                <a:gd name="T48" fmla="*/ 89 w 209"/>
                <a:gd name="T49" fmla="*/ 246 h 246"/>
                <a:gd name="T50" fmla="*/ 0 w 209"/>
                <a:gd name="T51" fmla="*/ 17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9" h="246">
                  <a:moveTo>
                    <a:pt x="175" y="153"/>
                  </a:moveTo>
                  <a:cubicBezTo>
                    <a:pt x="175" y="130"/>
                    <a:pt x="175" y="130"/>
                    <a:pt x="175" y="130"/>
                  </a:cubicBezTo>
                  <a:cubicBezTo>
                    <a:pt x="158" y="125"/>
                    <a:pt x="134" y="120"/>
                    <a:pt x="105" y="120"/>
                  </a:cubicBezTo>
                  <a:cubicBezTo>
                    <a:pt x="61" y="120"/>
                    <a:pt x="36" y="140"/>
                    <a:pt x="36" y="170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6" y="200"/>
                    <a:pt x="64" y="218"/>
                    <a:pt x="96" y="218"/>
                  </a:cubicBezTo>
                  <a:cubicBezTo>
                    <a:pt x="139" y="218"/>
                    <a:pt x="175" y="191"/>
                    <a:pt x="175" y="153"/>
                  </a:cubicBezTo>
                  <a:moveTo>
                    <a:pt x="0" y="172"/>
                  </a:moveTo>
                  <a:cubicBezTo>
                    <a:pt x="0" y="171"/>
                    <a:pt x="0" y="171"/>
                    <a:pt x="0" y="171"/>
                  </a:cubicBezTo>
                  <a:cubicBezTo>
                    <a:pt x="0" y="121"/>
                    <a:pt x="42" y="94"/>
                    <a:pt x="102" y="94"/>
                  </a:cubicBezTo>
                  <a:cubicBezTo>
                    <a:pt x="132" y="94"/>
                    <a:pt x="154" y="98"/>
                    <a:pt x="175" y="104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53"/>
                    <a:pt x="149" y="31"/>
                    <a:pt x="104" y="31"/>
                  </a:cubicBezTo>
                  <a:cubicBezTo>
                    <a:pt x="80" y="31"/>
                    <a:pt x="66" y="34"/>
                    <a:pt x="49" y="42"/>
                  </a:cubicBezTo>
                  <a:cubicBezTo>
                    <a:pt x="47" y="43"/>
                    <a:pt x="44" y="43"/>
                    <a:pt x="42" y="43"/>
                  </a:cubicBezTo>
                  <a:cubicBezTo>
                    <a:pt x="34" y="43"/>
                    <a:pt x="27" y="37"/>
                    <a:pt x="27" y="28"/>
                  </a:cubicBezTo>
                  <a:cubicBezTo>
                    <a:pt x="27" y="21"/>
                    <a:pt x="30" y="16"/>
                    <a:pt x="36" y="14"/>
                  </a:cubicBezTo>
                  <a:cubicBezTo>
                    <a:pt x="60" y="3"/>
                    <a:pt x="77" y="0"/>
                    <a:pt x="108" y="0"/>
                  </a:cubicBezTo>
                  <a:cubicBezTo>
                    <a:pt x="141" y="0"/>
                    <a:pt x="167" y="9"/>
                    <a:pt x="184" y="26"/>
                  </a:cubicBezTo>
                  <a:cubicBezTo>
                    <a:pt x="201" y="42"/>
                    <a:pt x="209" y="65"/>
                    <a:pt x="209" y="96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09" y="237"/>
                    <a:pt x="201" y="244"/>
                    <a:pt x="192" y="244"/>
                  </a:cubicBezTo>
                  <a:cubicBezTo>
                    <a:pt x="182" y="244"/>
                    <a:pt x="175" y="237"/>
                    <a:pt x="175" y="228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58" y="226"/>
                    <a:pt x="131" y="246"/>
                    <a:pt x="89" y="246"/>
                  </a:cubicBezTo>
                  <a:cubicBezTo>
                    <a:pt x="45" y="246"/>
                    <a:pt x="0" y="221"/>
                    <a:pt x="0" y="1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7"/>
            <p:cNvSpPr>
              <a:spLocks/>
            </p:cNvSpPr>
            <p:nvPr userDrawn="1"/>
          </p:nvSpPr>
          <p:spPr bwMode="invGray">
            <a:xfrm>
              <a:off x="1909" y="1848"/>
              <a:ext cx="1477" cy="612"/>
            </a:xfrm>
            <a:custGeom>
              <a:avLst/>
              <a:gdLst>
                <a:gd name="T0" fmla="*/ 70 w 624"/>
                <a:gd name="T1" fmla="*/ 25 h 256"/>
                <a:gd name="T2" fmla="*/ 25 w 624"/>
                <a:gd name="T3" fmla="*/ 8 h 256"/>
                <a:gd name="T4" fmla="*/ 8 w 624"/>
                <a:gd name="T5" fmla="*/ 53 h 256"/>
                <a:gd name="T6" fmla="*/ 84 w 624"/>
                <a:gd name="T7" fmla="*/ 217 h 256"/>
                <a:gd name="T8" fmla="*/ 132 w 624"/>
                <a:gd name="T9" fmla="*/ 256 h 256"/>
                <a:gd name="T10" fmla="*/ 179 w 624"/>
                <a:gd name="T11" fmla="*/ 217 h 256"/>
                <a:gd name="T12" fmla="*/ 246 w 624"/>
                <a:gd name="T13" fmla="*/ 72 h 256"/>
                <a:gd name="T14" fmla="*/ 255 w 624"/>
                <a:gd name="T15" fmla="*/ 66 h 256"/>
                <a:gd name="T16" fmla="*/ 266 w 624"/>
                <a:gd name="T17" fmla="*/ 77 h 256"/>
                <a:gd name="T18" fmla="*/ 266 w 624"/>
                <a:gd name="T19" fmla="*/ 217 h 256"/>
                <a:gd name="T20" fmla="*/ 301 w 624"/>
                <a:gd name="T21" fmla="*/ 256 h 256"/>
                <a:gd name="T22" fmla="*/ 336 w 624"/>
                <a:gd name="T23" fmla="*/ 217 h 256"/>
                <a:gd name="T24" fmla="*/ 336 w 624"/>
                <a:gd name="T25" fmla="*/ 102 h 256"/>
                <a:gd name="T26" fmla="*/ 374 w 624"/>
                <a:gd name="T27" fmla="*/ 66 h 256"/>
                <a:gd name="T28" fmla="*/ 410 w 624"/>
                <a:gd name="T29" fmla="*/ 102 h 256"/>
                <a:gd name="T30" fmla="*/ 410 w 624"/>
                <a:gd name="T31" fmla="*/ 217 h 256"/>
                <a:gd name="T32" fmla="*/ 445 w 624"/>
                <a:gd name="T33" fmla="*/ 256 h 256"/>
                <a:gd name="T34" fmla="*/ 480 w 624"/>
                <a:gd name="T35" fmla="*/ 217 h 256"/>
                <a:gd name="T36" fmla="*/ 480 w 624"/>
                <a:gd name="T37" fmla="*/ 102 h 256"/>
                <a:gd name="T38" fmla="*/ 517 w 624"/>
                <a:gd name="T39" fmla="*/ 66 h 256"/>
                <a:gd name="T40" fmla="*/ 553 w 624"/>
                <a:gd name="T41" fmla="*/ 102 h 256"/>
                <a:gd name="T42" fmla="*/ 553 w 624"/>
                <a:gd name="T43" fmla="*/ 217 h 256"/>
                <a:gd name="T44" fmla="*/ 588 w 624"/>
                <a:gd name="T45" fmla="*/ 256 h 256"/>
                <a:gd name="T46" fmla="*/ 624 w 624"/>
                <a:gd name="T47" fmla="*/ 217 h 256"/>
                <a:gd name="T48" fmla="*/ 624 w 624"/>
                <a:gd name="T49" fmla="*/ 86 h 256"/>
                <a:gd name="T50" fmla="*/ 539 w 624"/>
                <a:gd name="T51" fmla="*/ 5 h 256"/>
                <a:gd name="T52" fmla="*/ 464 w 624"/>
                <a:gd name="T53" fmla="*/ 37 h 256"/>
                <a:gd name="T54" fmla="*/ 391 w 624"/>
                <a:gd name="T55" fmla="*/ 5 h 256"/>
                <a:gd name="T56" fmla="*/ 320 w 624"/>
                <a:gd name="T57" fmla="*/ 37 h 256"/>
                <a:gd name="T58" fmla="*/ 256 w 624"/>
                <a:gd name="T59" fmla="*/ 5 h 256"/>
                <a:gd name="T60" fmla="*/ 180 w 624"/>
                <a:gd name="T61" fmla="*/ 57 h 256"/>
                <a:gd name="T62" fmla="*/ 132 w 624"/>
                <a:gd name="T63" fmla="*/ 170 h 256"/>
                <a:gd name="T64" fmla="*/ 70 w 624"/>
                <a:gd name="T65" fmla="*/ 2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4" h="256">
                  <a:moveTo>
                    <a:pt x="70" y="25"/>
                  </a:moveTo>
                  <a:cubicBezTo>
                    <a:pt x="62" y="8"/>
                    <a:pt x="43" y="0"/>
                    <a:pt x="25" y="8"/>
                  </a:cubicBezTo>
                  <a:cubicBezTo>
                    <a:pt x="7" y="16"/>
                    <a:pt x="0" y="36"/>
                    <a:pt x="8" y="53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96" y="243"/>
                    <a:pt x="108" y="256"/>
                    <a:pt x="132" y="256"/>
                  </a:cubicBezTo>
                  <a:cubicBezTo>
                    <a:pt x="157" y="256"/>
                    <a:pt x="168" y="241"/>
                    <a:pt x="179" y="217"/>
                  </a:cubicBezTo>
                  <a:cubicBezTo>
                    <a:pt x="179" y="217"/>
                    <a:pt x="245" y="74"/>
                    <a:pt x="246" y="72"/>
                  </a:cubicBezTo>
                  <a:cubicBezTo>
                    <a:pt x="247" y="71"/>
                    <a:pt x="249" y="66"/>
                    <a:pt x="255" y="66"/>
                  </a:cubicBezTo>
                  <a:cubicBezTo>
                    <a:pt x="261" y="66"/>
                    <a:pt x="266" y="71"/>
                    <a:pt x="266" y="77"/>
                  </a:cubicBezTo>
                  <a:cubicBezTo>
                    <a:pt x="266" y="217"/>
                    <a:pt x="266" y="217"/>
                    <a:pt x="266" y="217"/>
                  </a:cubicBezTo>
                  <a:cubicBezTo>
                    <a:pt x="266" y="238"/>
                    <a:pt x="278" y="256"/>
                    <a:pt x="301" y="256"/>
                  </a:cubicBezTo>
                  <a:cubicBezTo>
                    <a:pt x="324" y="256"/>
                    <a:pt x="336" y="238"/>
                    <a:pt x="336" y="217"/>
                  </a:cubicBezTo>
                  <a:cubicBezTo>
                    <a:pt x="336" y="102"/>
                    <a:pt x="336" y="102"/>
                    <a:pt x="336" y="102"/>
                  </a:cubicBezTo>
                  <a:cubicBezTo>
                    <a:pt x="336" y="80"/>
                    <a:pt x="352" y="66"/>
                    <a:pt x="374" y="66"/>
                  </a:cubicBezTo>
                  <a:cubicBezTo>
                    <a:pt x="395" y="66"/>
                    <a:pt x="410" y="81"/>
                    <a:pt x="410" y="102"/>
                  </a:cubicBezTo>
                  <a:cubicBezTo>
                    <a:pt x="410" y="217"/>
                    <a:pt x="410" y="217"/>
                    <a:pt x="410" y="217"/>
                  </a:cubicBezTo>
                  <a:cubicBezTo>
                    <a:pt x="410" y="238"/>
                    <a:pt x="422" y="256"/>
                    <a:pt x="445" y="256"/>
                  </a:cubicBezTo>
                  <a:cubicBezTo>
                    <a:pt x="468" y="256"/>
                    <a:pt x="480" y="238"/>
                    <a:pt x="480" y="217"/>
                  </a:cubicBezTo>
                  <a:cubicBezTo>
                    <a:pt x="480" y="102"/>
                    <a:pt x="480" y="102"/>
                    <a:pt x="480" y="102"/>
                  </a:cubicBezTo>
                  <a:cubicBezTo>
                    <a:pt x="480" y="80"/>
                    <a:pt x="496" y="66"/>
                    <a:pt x="517" y="66"/>
                  </a:cubicBezTo>
                  <a:cubicBezTo>
                    <a:pt x="539" y="66"/>
                    <a:pt x="553" y="81"/>
                    <a:pt x="553" y="102"/>
                  </a:cubicBezTo>
                  <a:cubicBezTo>
                    <a:pt x="553" y="217"/>
                    <a:pt x="553" y="217"/>
                    <a:pt x="553" y="217"/>
                  </a:cubicBezTo>
                  <a:cubicBezTo>
                    <a:pt x="553" y="238"/>
                    <a:pt x="565" y="256"/>
                    <a:pt x="588" y="256"/>
                  </a:cubicBezTo>
                  <a:cubicBezTo>
                    <a:pt x="611" y="256"/>
                    <a:pt x="624" y="238"/>
                    <a:pt x="624" y="217"/>
                  </a:cubicBezTo>
                  <a:cubicBezTo>
                    <a:pt x="624" y="86"/>
                    <a:pt x="624" y="86"/>
                    <a:pt x="624" y="86"/>
                  </a:cubicBezTo>
                  <a:cubicBezTo>
                    <a:pt x="624" y="38"/>
                    <a:pt x="585" y="5"/>
                    <a:pt x="539" y="5"/>
                  </a:cubicBezTo>
                  <a:cubicBezTo>
                    <a:pt x="493" y="5"/>
                    <a:pt x="464" y="37"/>
                    <a:pt x="464" y="37"/>
                  </a:cubicBezTo>
                  <a:cubicBezTo>
                    <a:pt x="448" y="17"/>
                    <a:pt x="427" y="5"/>
                    <a:pt x="391" y="5"/>
                  </a:cubicBezTo>
                  <a:cubicBezTo>
                    <a:pt x="353" y="5"/>
                    <a:pt x="320" y="37"/>
                    <a:pt x="320" y="37"/>
                  </a:cubicBezTo>
                  <a:cubicBezTo>
                    <a:pt x="304" y="17"/>
                    <a:pt x="278" y="5"/>
                    <a:pt x="256" y="5"/>
                  </a:cubicBezTo>
                  <a:cubicBezTo>
                    <a:pt x="223" y="5"/>
                    <a:pt x="196" y="20"/>
                    <a:pt x="180" y="57"/>
                  </a:cubicBezTo>
                  <a:cubicBezTo>
                    <a:pt x="132" y="170"/>
                    <a:pt x="132" y="170"/>
                    <a:pt x="132" y="170"/>
                  </a:cubicBezTo>
                  <a:lnTo>
                    <a:pt x="7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854200"/>
            <a:ext cx="56007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9600"/>
            <a:ext cx="10972801" cy="2705100"/>
          </a:xfrm>
        </p:spPr>
        <p:txBody>
          <a:bodyPr anchor="b">
            <a:noAutofit/>
          </a:bodyPr>
          <a:lstStyle>
            <a:lvl1pPr marL="171450" indent="-171450">
              <a:buNone/>
              <a:defRPr sz="4800"/>
            </a:lvl1pPr>
            <a:lvl2pPr marL="228600" indent="0">
              <a:buNone/>
              <a:defRPr sz="3600"/>
            </a:lvl2pPr>
            <a:lvl3pPr marL="512762" indent="0">
              <a:buNone/>
              <a:defRPr sz="3600"/>
            </a:lvl3pPr>
            <a:lvl4pPr marL="741362" indent="0">
              <a:buNone/>
              <a:defRPr sz="3600"/>
            </a:lvl4pPr>
            <a:lvl5pPr marL="969962" indent="0">
              <a:buNone/>
              <a:defRPr sz="3600"/>
            </a:lvl5pPr>
          </a:lstStyle>
          <a:p>
            <a:pPr lvl="0"/>
            <a:r>
              <a:rPr lang="en-US" dirty="0" smtClean="0"/>
              <a:t>“Click to </a:t>
            </a:r>
            <a:r>
              <a:rPr lang="en-US" smtClean="0"/>
              <a:t>edit quote”</a:t>
            </a:r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538223"/>
            <a:ext cx="10972801" cy="332399"/>
          </a:xfrm>
          <a:prstGeom prst="rect">
            <a:avLst/>
          </a:prstGeom>
        </p:spPr>
        <p:txBody>
          <a:bodyPr wrap="none">
            <a:noAutofit/>
          </a:bodyPr>
          <a:lstStyle>
            <a:lvl1pPr marL="22860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enter name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3426460"/>
            <a:ext cx="10972801" cy="0"/>
          </a:xfrm>
          <a:prstGeom prst="line">
            <a:avLst/>
          </a:prstGeom>
          <a:ln w="9525" cap="rnd">
            <a:solidFill>
              <a:schemeClr val="bg1">
                <a:alpha val="75000"/>
              </a:schemeClr>
            </a:solidFill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8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Dotted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invGray">
          <a:xfrm>
            <a:off x="4216401" y="2417113"/>
            <a:ext cx="3752850" cy="2030124"/>
            <a:chOff x="-6466" y="-3412"/>
            <a:chExt cx="20608" cy="11148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invGray">
            <a:xfrm>
              <a:off x="-6450" y="-3388"/>
              <a:ext cx="2878" cy="3331"/>
            </a:xfrm>
            <a:custGeom>
              <a:avLst/>
              <a:gdLst>
                <a:gd name="T0" fmla="*/ 0 w 1218"/>
                <a:gd name="T1" fmla="*/ 0 h 1409"/>
                <a:gd name="T2" fmla="*/ 644 w 1218"/>
                <a:gd name="T3" fmla="*/ 0 h 1409"/>
                <a:gd name="T4" fmla="*/ 1055 w 1218"/>
                <a:gd name="T5" fmla="*/ 143 h 1409"/>
                <a:gd name="T6" fmla="*/ 1176 w 1218"/>
                <a:gd name="T7" fmla="*/ 465 h 1409"/>
                <a:gd name="T8" fmla="*/ 1176 w 1218"/>
                <a:gd name="T9" fmla="*/ 469 h 1409"/>
                <a:gd name="T10" fmla="*/ 874 w 1218"/>
                <a:gd name="T11" fmla="*/ 906 h 1409"/>
                <a:gd name="T12" fmla="*/ 1218 w 1218"/>
                <a:gd name="T13" fmla="*/ 1409 h 1409"/>
                <a:gd name="T14" fmla="*/ 856 w 1218"/>
                <a:gd name="T15" fmla="*/ 1409 h 1409"/>
                <a:gd name="T16" fmla="*/ 554 w 1218"/>
                <a:gd name="T17" fmla="*/ 958 h 1409"/>
                <a:gd name="T18" fmla="*/ 550 w 1218"/>
                <a:gd name="T19" fmla="*/ 958 h 1409"/>
                <a:gd name="T20" fmla="*/ 310 w 1218"/>
                <a:gd name="T21" fmla="*/ 958 h 1409"/>
                <a:gd name="T22" fmla="*/ 310 w 1218"/>
                <a:gd name="T23" fmla="*/ 1409 h 1409"/>
                <a:gd name="T24" fmla="*/ 0 w 1218"/>
                <a:gd name="T25" fmla="*/ 1409 h 1409"/>
                <a:gd name="T26" fmla="*/ 0 w 1218"/>
                <a:gd name="T27" fmla="*/ 0 h 1409"/>
                <a:gd name="T28" fmla="*/ 624 w 1218"/>
                <a:gd name="T29" fmla="*/ 684 h 1409"/>
                <a:gd name="T30" fmla="*/ 862 w 1218"/>
                <a:gd name="T31" fmla="*/ 485 h 1409"/>
                <a:gd name="T32" fmla="*/ 862 w 1218"/>
                <a:gd name="T33" fmla="*/ 481 h 1409"/>
                <a:gd name="T34" fmla="*/ 618 w 1218"/>
                <a:gd name="T35" fmla="*/ 280 h 1409"/>
                <a:gd name="T36" fmla="*/ 310 w 1218"/>
                <a:gd name="T37" fmla="*/ 280 h 1409"/>
                <a:gd name="T38" fmla="*/ 310 w 1218"/>
                <a:gd name="T39" fmla="*/ 684 h 1409"/>
                <a:gd name="T40" fmla="*/ 624 w 1218"/>
                <a:gd name="T41" fmla="*/ 684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8" h="1409">
                  <a:moveTo>
                    <a:pt x="0" y="0"/>
                  </a:moveTo>
                  <a:cubicBezTo>
                    <a:pt x="644" y="0"/>
                    <a:pt x="644" y="0"/>
                    <a:pt x="644" y="0"/>
                  </a:cubicBezTo>
                  <a:cubicBezTo>
                    <a:pt x="823" y="0"/>
                    <a:pt x="962" y="50"/>
                    <a:pt x="1055" y="143"/>
                  </a:cubicBezTo>
                  <a:cubicBezTo>
                    <a:pt x="1134" y="221"/>
                    <a:pt x="1176" y="332"/>
                    <a:pt x="1176" y="465"/>
                  </a:cubicBezTo>
                  <a:cubicBezTo>
                    <a:pt x="1176" y="469"/>
                    <a:pt x="1176" y="469"/>
                    <a:pt x="1176" y="469"/>
                  </a:cubicBezTo>
                  <a:cubicBezTo>
                    <a:pt x="1176" y="697"/>
                    <a:pt x="1053" y="840"/>
                    <a:pt x="874" y="906"/>
                  </a:cubicBezTo>
                  <a:cubicBezTo>
                    <a:pt x="1218" y="1409"/>
                    <a:pt x="1218" y="1409"/>
                    <a:pt x="1218" y="1409"/>
                  </a:cubicBezTo>
                  <a:cubicBezTo>
                    <a:pt x="856" y="1409"/>
                    <a:pt x="856" y="1409"/>
                    <a:pt x="856" y="1409"/>
                  </a:cubicBezTo>
                  <a:cubicBezTo>
                    <a:pt x="554" y="958"/>
                    <a:pt x="554" y="958"/>
                    <a:pt x="554" y="958"/>
                  </a:cubicBezTo>
                  <a:cubicBezTo>
                    <a:pt x="550" y="958"/>
                    <a:pt x="550" y="958"/>
                    <a:pt x="550" y="958"/>
                  </a:cubicBezTo>
                  <a:cubicBezTo>
                    <a:pt x="310" y="958"/>
                    <a:pt x="310" y="958"/>
                    <a:pt x="310" y="958"/>
                  </a:cubicBezTo>
                  <a:cubicBezTo>
                    <a:pt x="310" y="1409"/>
                    <a:pt x="310" y="1409"/>
                    <a:pt x="310" y="1409"/>
                  </a:cubicBezTo>
                  <a:cubicBezTo>
                    <a:pt x="0" y="1409"/>
                    <a:pt x="0" y="1409"/>
                    <a:pt x="0" y="1409"/>
                  </a:cubicBezTo>
                  <a:lnTo>
                    <a:pt x="0" y="0"/>
                  </a:lnTo>
                  <a:close/>
                  <a:moveTo>
                    <a:pt x="624" y="684"/>
                  </a:moveTo>
                  <a:cubicBezTo>
                    <a:pt x="775" y="684"/>
                    <a:pt x="862" y="604"/>
                    <a:pt x="862" y="485"/>
                  </a:cubicBezTo>
                  <a:cubicBezTo>
                    <a:pt x="862" y="481"/>
                    <a:pt x="862" y="481"/>
                    <a:pt x="862" y="481"/>
                  </a:cubicBezTo>
                  <a:cubicBezTo>
                    <a:pt x="862" y="348"/>
                    <a:pt x="769" y="280"/>
                    <a:pt x="618" y="280"/>
                  </a:cubicBezTo>
                  <a:cubicBezTo>
                    <a:pt x="310" y="280"/>
                    <a:pt x="310" y="280"/>
                    <a:pt x="310" y="280"/>
                  </a:cubicBezTo>
                  <a:cubicBezTo>
                    <a:pt x="310" y="684"/>
                    <a:pt x="310" y="684"/>
                    <a:pt x="310" y="684"/>
                  </a:cubicBezTo>
                  <a:lnTo>
                    <a:pt x="624" y="6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invGray">
            <a:xfrm>
              <a:off x="-3009" y="-3388"/>
              <a:ext cx="2535" cy="3331"/>
            </a:xfrm>
            <a:custGeom>
              <a:avLst/>
              <a:gdLst>
                <a:gd name="T0" fmla="*/ 0 w 2535"/>
                <a:gd name="T1" fmla="*/ 0 h 3331"/>
                <a:gd name="T2" fmla="*/ 2512 w 2535"/>
                <a:gd name="T3" fmla="*/ 0 h 3331"/>
                <a:gd name="T4" fmla="*/ 2512 w 2535"/>
                <a:gd name="T5" fmla="*/ 652 h 3331"/>
                <a:gd name="T6" fmla="*/ 728 w 2535"/>
                <a:gd name="T7" fmla="*/ 652 h 3331"/>
                <a:gd name="T8" fmla="*/ 728 w 2535"/>
                <a:gd name="T9" fmla="*/ 1328 h 3331"/>
                <a:gd name="T10" fmla="*/ 2297 w 2535"/>
                <a:gd name="T11" fmla="*/ 1328 h 3331"/>
                <a:gd name="T12" fmla="*/ 2297 w 2535"/>
                <a:gd name="T13" fmla="*/ 1981 h 3331"/>
                <a:gd name="T14" fmla="*/ 728 w 2535"/>
                <a:gd name="T15" fmla="*/ 1981 h 3331"/>
                <a:gd name="T16" fmla="*/ 728 w 2535"/>
                <a:gd name="T17" fmla="*/ 2681 h 3331"/>
                <a:gd name="T18" fmla="*/ 2535 w 2535"/>
                <a:gd name="T19" fmla="*/ 2681 h 3331"/>
                <a:gd name="T20" fmla="*/ 2535 w 2535"/>
                <a:gd name="T21" fmla="*/ 3331 h 3331"/>
                <a:gd name="T22" fmla="*/ 0 w 2535"/>
                <a:gd name="T23" fmla="*/ 3331 h 3331"/>
                <a:gd name="T24" fmla="*/ 0 w 2535"/>
                <a:gd name="T25" fmla="*/ 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5" h="3331">
                  <a:moveTo>
                    <a:pt x="0" y="0"/>
                  </a:moveTo>
                  <a:lnTo>
                    <a:pt x="2512" y="0"/>
                  </a:lnTo>
                  <a:lnTo>
                    <a:pt x="2512" y="652"/>
                  </a:lnTo>
                  <a:lnTo>
                    <a:pt x="728" y="652"/>
                  </a:lnTo>
                  <a:lnTo>
                    <a:pt x="728" y="1328"/>
                  </a:lnTo>
                  <a:lnTo>
                    <a:pt x="2297" y="1328"/>
                  </a:lnTo>
                  <a:lnTo>
                    <a:pt x="2297" y="1981"/>
                  </a:lnTo>
                  <a:lnTo>
                    <a:pt x="728" y="1981"/>
                  </a:lnTo>
                  <a:lnTo>
                    <a:pt x="728" y="2681"/>
                  </a:lnTo>
                  <a:lnTo>
                    <a:pt x="2535" y="2681"/>
                  </a:lnTo>
                  <a:lnTo>
                    <a:pt x="2535" y="3331"/>
                  </a:lnTo>
                  <a:lnTo>
                    <a:pt x="0" y="3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invGray">
            <a:xfrm>
              <a:off x="-81" y="-3412"/>
              <a:ext cx="3530" cy="3355"/>
            </a:xfrm>
            <a:custGeom>
              <a:avLst/>
              <a:gdLst>
                <a:gd name="T0" fmla="*/ 1427 w 3530"/>
                <a:gd name="T1" fmla="*/ 0 h 3355"/>
                <a:gd name="T2" fmla="*/ 2103 w 3530"/>
                <a:gd name="T3" fmla="*/ 0 h 3355"/>
                <a:gd name="T4" fmla="*/ 3530 w 3530"/>
                <a:gd name="T5" fmla="*/ 3355 h 3355"/>
                <a:gd name="T6" fmla="*/ 2764 w 3530"/>
                <a:gd name="T7" fmla="*/ 3355 h 3355"/>
                <a:gd name="T8" fmla="*/ 2459 w 3530"/>
                <a:gd name="T9" fmla="*/ 2608 h 3355"/>
                <a:gd name="T10" fmla="*/ 1051 w 3530"/>
                <a:gd name="T11" fmla="*/ 2608 h 3355"/>
                <a:gd name="T12" fmla="*/ 746 w 3530"/>
                <a:gd name="T13" fmla="*/ 3355 h 3355"/>
                <a:gd name="T14" fmla="*/ 0 w 3530"/>
                <a:gd name="T15" fmla="*/ 3355 h 3355"/>
                <a:gd name="T16" fmla="*/ 1427 w 3530"/>
                <a:gd name="T17" fmla="*/ 0 h 3355"/>
                <a:gd name="T18" fmla="*/ 2197 w 3530"/>
                <a:gd name="T19" fmla="*/ 1960 h 3355"/>
                <a:gd name="T20" fmla="*/ 1755 w 3530"/>
                <a:gd name="T21" fmla="*/ 880 h 3355"/>
                <a:gd name="T22" fmla="*/ 1313 w 3530"/>
                <a:gd name="T23" fmla="*/ 1960 h 3355"/>
                <a:gd name="T24" fmla="*/ 2197 w 3530"/>
                <a:gd name="T25" fmla="*/ 1960 h 3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30" h="3355">
                  <a:moveTo>
                    <a:pt x="1427" y="0"/>
                  </a:moveTo>
                  <a:lnTo>
                    <a:pt x="2103" y="0"/>
                  </a:lnTo>
                  <a:lnTo>
                    <a:pt x="3530" y="3355"/>
                  </a:lnTo>
                  <a:lnTo>
                    <a:pt x="2764" y="3355"/>
                  </a:lnTo>
                  <a:lnTo>
                    <a:pt x="2459" y="2608"/>
                  </a:lnTo>
                  <a:lnTo>
                    <a:pt x="1051" y="2608"/>
                  </a:lnTo>
                  <a:lnTo>
                    <a:pt x="746" y="3355"/>
                  </a:lnTo>
                  <a:lnTo>
                    <a:pt x="0" y="3355"/>
                  </a:lnTo>
                  <a:lnTo>
                    <a:pt x="1427" y="0"/>
                  </a:lnTo>
                  <a:close/>
                  <a:moveTo>
                    <a:pt x="2197" y="1960"/>
                  </a:moveTo>
                  <a:lnTo>
                    <a:pt x="1755" y="880"/>
                  </a:lnTo>
                  <a:lnTo>
                    <a:pt x="1313" y="1960"/>
                  </a:lnTo>
                  <a:lnTo>
                    <a:pt x="2197" y="19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invGray">
            <a:xfrm>
              <a:off x="3910" y="-3388"/>
              <a:ext cx="3069" cy="3331"/>
            </a:xfrm>
            <a:custGeom>
              <a:avLst/>
              <a:gdLst>
                <a:gd name="T0" fmla="*/ 0 w 1299"/>
                <a:gd name="T1" fmla="*/ 0 h 1409"/>
                <a:gd name="T2" fmla="*/ 550 w 1299"/>
                <a:gd name="T3" fmla="*/ 0 h 1409"/>
                <a:gd name="T4" fmla="*/ 1299 w 1299"/>
                <a:gd name="T5" fmla="*/ 701 h 1409"/>
                <a:gd name="T6" fmla="*/ 1299 w 1299"/>
                <a:gd name="T7" fmla="*/ 705 h 1409"/>
                <a:gd name="T8" fmla="*/ 550 w 1299"/>
                <a:gd name="T9" fmla="*/ 1409 h 1409"/>
                <a:gd name="T10" fmla="*/ 0 w 1299"/>
                <a:gd name="T11" fmla="*/ 1409 h 1409"/>
                <a:gd name="T12" fmla="*/ 0 w 1299"/>
                <a:gd name="T13" fmla="*/ 0 h 1409"/>
                <a:gd name="T14" fmla="*/ 550 w 1299"/>
                <a:gd name="T15" fmla="*/ 1130 h 1409"/>
                <a:gd name="T16" fmla="*/ 975 w 1299"/>
                <a:gd name="T17" fmla="*/ 709 h 1409"/>
                <a:gd name="T18" fmla="*/ 975 w 1299"/>
                <a:gd name="T19" fmla="*/ 705 h 1409"/>
                <a:gd name="T20" fmla="*/ 550 w 1299"/>
                <a:gd name="T21" fmla="*/ 280 h 1409"/>
                <a:gd name="T22" fmla="*/ 310 w 1299"/>
                <a:gd name="T23" fmla="*/ 280 h 1409"/>
                <a:gd name="T24" fmla="*/ 310 w 1299"/>
                <a:gd name="T25" fmla="*/ 1130 h 1409"/>
                <a:gd name="T26" fmla="*/ 550 w 1299"/>
                <a:gd name="T27" fmla="*/ 1130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9" h="1409">
                  <a:moveTo>
                    <a:pt x="0" y="0"/>
                  </a:moveTo>
                  <a:cubicBezTo>
                    <a:pt x="550" y="0"/>
                    <a:pt x="550" y="0"/>
                    <a:pt x="550" y="0"/>
                  </a:cubicBezTo>
                  <a:cubicBezTo>
                    <a:pt x="993" y="0"/>
                    <a:pt x="1299" y="304"/>
                    <a:pt x="1299" y="701"/>
                  </a:cubicBezTo>
                  <a:cubicBezTo>
                    <a:pt x="1299" y="705"/>
                    <a:pt x="1299" y="705"/>
                    <a:pt x="1299" y="705"/>
                  </a:cubicBezTo>
                  <a:cubicBezTo>
                    <a:pt x="1299" y="1101"/>
                    <a:pt x="993" y="1409"/>
                    <a:pt x="550" y="1409"/>
                  </a:cubicBezTo>
                  <a:cubicBezTo>
                    <a:pt x="0" y="1409"/>
                    <a:pt x="0" y="1409"/>
                    <a:pt x="0" y="1409"/>
                  </a:cubicBezTo>
                  <a:lnTo>
                    <a:pt x="0" y="0"/>
                  </a:lnTo>
                  <a:close/>
                  <a:moveTo>
                    <a:pt x="550" y="1130"/>
                  </a:moveTo>
                  <a:cubicBezTo>
                    <a:pt x="803" y="1130"/>
                    <a:pt x="975" y="958"/>
                    <a:pt x="975" y="709"/>
                  </a:cubicBezTo>
                  <a:cubicBezTo>
                    <a:pt x="975" y="705"/>
                    <a:pt x="975" y="705"/>
                    <a:pt x="975" y="705"/>
                  </a:cubicBezTo>
                  <a:cubicBezTo>
                    <a:pt x="975" y="455"/>
                    <a:pt x="803" y="280"/>
                    <a:pt x="550" y="280"/>
                  </a:cubicBezTo>
                  <a:cubicBezTo>
                    <a:pt x="310" y="280"/>
                    <a:pt x="310" y="280"/>
                    <a:pt x="310" y="280"/>
                  </a:cubicBezTo>
                  <a:cubicBezTo>
                    <a:pt x="310" y="1130"/>
                    <a:pt x="310" y="1130"/>
                    <a:pt x="310" y="1130"/>
                  </a:cubicBezTo>
                  <a:lnTo>
                    <a:pt x="550" y="1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invGray">
            <a:xfrm>
              <a:off x="6972" y="-3388"/>
              <a:ext cx="3292" cy="3331"/>
            </a:xfrm>
            <a:custGeom>
              <a:avLst/>
              <a:gdLst>
                <a:gd name="T0" fmla="*/ 1279 w 3292"/>
                <a:gd name="T1" fmla="*/ 2019 h 3331"/>
                <a:gd name="T2" fmla="*/ 0 w 3292"/>
                <a:gd name="T3" fmla="*/ 0 h 3331"/>
                <a:gd name="T4" fmla="*/ 856 w 3292"/>
                <a:gd name="T5" fmla="*/ 0 h 3331"/>
                <a:gd name="T6" fmla="*/ 1650 w 3292"/>
                <a:gd name="T7" fmla="*/ 1338 h 3331"/>
                <a:gd name="T8" fmla="*/ 2460 w 3292"/>
                <a:gd name="T9" fmla="*/ 0 h 3331"/>
                <a:gd name="T10" fmla="*/ 3292 w 3292"/>
                <a:gd name="T11" fmla="*/ 0 h 3331"/>
                <a:gd name="T12" fmla="*/ 2011 w 3292"/>
                <a:gd name="T13" fmla="*/ 2004 h 3331"/>
                <a:gd name="T14" fmla="*/ 2011 w 3292"/>
                <a:gd name="T15" fmla="*/ 3331 h 3331"/>
                <a:gd name="T16" fmla="*/ 1279 w 3292"/>
                <a:gd name="T17" fmla="*/ 3331 h 3331"/>
                <a:gd name="T18" fmla="*/ 1279 w 3292"/>
                <a:gd name="T19" fmla="*/ 2019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2" h="3331">
                  <a:moveTo>
                    <a:pt x="1279" y="2019"/>
                  </a:moveTo>
                  <a:lnTo>
                    <a:pt x="0" y="0"/>
                  </a:lnTo>
                  <a:lnTo>
                    <a:pt x="856" y="0"/>
                  </a:lnTo>
                  <a:lnTo>
                    <a:pt x="1650" y="1338"/>
                  </a:lnTo>
                  <a:lnTo>
                    <a:pt x="2460" y="0"/>
                  </a:lnTo>
                  <a:lnTo>
                    <a:pt x="3292" y="0"/>
                  </a:lnTo>
                  <a:lnTo>
                    <a:pt x="2011" y="2004"/>
                  </a:lnTo>
                  <a:lnTo>
                    <a:pt x="2011" y="3331"/>
                  </a:lnTo>
                  <a:lnTo>
                    <a:pt x="1279" y="3331"/>
                  </a:lnTo>
                  <a:lnTo>
                    <a:pt x="1279" y="20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invGray">
            <a:xfrm>
              <a:off x="-892" y="893"/>
              <a:ext cx="5140" cy="4631"/>
            </a:xfrm>
            <a:custGeom>
              <a:avLst/>
              <a:gdLst>
                <a:gd name="T0" fmla="*/ 1957 w 5140"/>
                <a:gd name="T1" fmla="*/ 0 h 4631"/>
                <a:gd name="T2" fmla="*/ 3183 w 5140"/>
                <a:gd name="T3" fmla="*/ 0 h 4631"/>
                <a:gd name="T4" fmla="*/ 5140 w 5140"/>
                <a:gd name="T5" fmla="*/ 4631 h 4631"/>
                <a:gd name="T6" fmla="*/ 3774 w 5140"/>
                <a:gd name="T7" fmla="*/ 4631 h 4631"/>
                <a:gd name="T8" fmla="*/ 3441 w 5140"/>
                <a:gd name="T9" fmla="*/ 3808 h 4631"/>
                <a:gd name="T10" fmla="*/ 1666 w 5140"/>
                <a:gd name="T11" fmla="*/ 3808 h 4631"/>
                <a:gd name="T12" fmla="*/ 1338 w 5140"/>
                <a:gd name="T13" fmla="*/ 4631 h 4631"/>
                <a:gd name="T14" fmla="*/ 0 w 5140"/>
                <a:gd name="T15" fmla="*/ 4631 h 4631"/>
                <a:gd name="T16" fmla="*/ 1957 w 5140"/>
                <a:gd name="T17" fmla="*/ 0 h 4631"/>
                <a:gd name="T18" fmla="*/ 3072 w 5140"/>
                <a:gd name="T19" fmla="*/ 2818 h 4631"/>
                <a:gd name="T20" fmla="*/ 2559 w 5140"/>
                <a:gd name="T21" fmla="*/ 1510 h 4631"/>
                <a:gd name="T22" fmla="*/ 2042 w 5140"/>
                <a:gd name="T23" fmla="*/ 2818 h 4631"/>
                <a:gd name="T24" fmla="*/ 3072 w 5140"/>
                <a:gd name="T25" fmla="*/ 2818 h 4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40" h="4631">
                  <a:moveTo>
                    <a:pt x="1957" y="0"/>
                  </a:moveTo>
                  <a:lnTo>
                    <a:pt x="3183" y="0"/>
                  </a:lnTo>
                  <a:lnTo>
                    <a:pt x="5140" y="4631"/>
                  </a:lnTo>
                  <a:lnTo>
                    <a:pt x="3774" y="4631"/>
                  </a:lnTo>
                  <a:lnTo>
                    <a:pt x="3441" y="3808"/>
                  </a:lnTo>
                  <a:lnTo>
                    <a:pt x="1666" y="3808"/>
                  </a:lnTo>
                  <a:lnTo>
                    <a:pt x="1338" y="4631"/>
                  </a:lnTo>
                  <a:lnTo>
                    <a:pt x="0" y="4631"/>
                  </a:lnTo>
                  <a:lnTo>
                    <a:pt x="1957" y="0"/>
                  </a:lnTo>
                  <a:close/>
                  <a:moveTo>
                    <a:pt x="3072" y="2818"/>
                  </a:moveTo>
                  <a:lnTo>
                    <a:pt x="2559" y="1510"/>
                  </a:lnTo>
                  <a:lnTo>
                    <a:pt x="2042" y="2818"/>
                  </a:lnTo>
                  <a:lnTo>
                    <a:pt x="3072" y="2818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invGray">
            <a:xfrm>
              <a:off x="4647" y="926"/>
              <a:ext cx="4341" cy="4598"/>
            </a:xfrm>
            <a:custGeom>
              <a:avLst/>
              <a:gdLst>
                <a:gd name="T0" fmla="*/ 0 w 4341"/>
                <a:gd name="T1" fmla="*/ 0 h 4598"/>
                <a:gd name="T2" fmla="*/ 1189 w 4341"/>
                <a:gd name="T3" fmla="*/ 0 h 4598"/>
                <a:gd name="T4" fmla="*/ 3081 w 4341"/>
                <a:gd name="T5" fmla="*/ 2430 h 4598"/>
                <a:gd name="T6" fmla="*/ 3081 w 4341"/>
                <a:gd name="T7" fmla="*/ 0 h 4598"/>
                <a:gd name="T8" fmla="*/ 4341 w 4341"/>
                <a:gd name="T9" fmla="*/ 0 h 4598"/>
                <a:gd name="T10" fmla="*/ 4341 w 4341"/>
                <a:gd name="T11" fmla="*/ 4598 h 4598"/>
                <a:gd name="T12" fmla="*/ 3226 w 4341"/>
                <a:gd name="T13" fmla="*/ 4598 h 4598"/>
                <a:gd name="T14" fmla="*/ 1262 w 4341"/>
                <a:gd name="T15" fmla="*/ 2075 h 4598"/>
                <a:gd name="T16" fmla="*/ 1262 w 4341"/>
                <a:gd name="T17" fmla="*/ 4598 h 4598"/>
                <a:gd name="T18" fmla="*/ 0 w 4341"/>
                <a:gd name="T19" fmla="*/ 4598 h 4598"/>
                <a:gd name="T20" fmla="*/ 0 w 4341"/>
                <a:gd name="T21" fmla="*/ 0 h 4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41" h="4598">
                  <a:moveTo>
                    <a:pt x="0" y="0"/>
                  </a:moveTo>
                  <a:lnTo>
                    <a:pt x="1189" y="0"/>
                  </a:lnTo>
                  <a:lnTo>
                    <a:pt x="3081" y="2430"/>
                  </a:lnTo>
                  <a:lnTo>
                    <a:pt x="3081" y="0"/>
                  </a:lnTo>
                  <a:lnTo>
                    <a:pt x="4341" y="0"/>
                  </a:lnTo>
                  <a:lnTo>
                    <a:pt x="4341" y="4598"/>
                  </a:lnTo>
                  <a:lnTo>
                    <a:pt x="3226" y="4598"/>
                  </a:lnTo>
                  <a:lnTo>
                    <a:pt x="1262" y="2075"/>
                  </a:lnTo>
                  <a:lnTo>
                    <a:pt x="1262" y="4598"/>
                  </a:lnTo>
                  <a:lnTo>
                    <a:pt x="0" y="4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invGray">
            <a:xfrm>
              <a:off x="9368" y="926"/>
              <a:ext cx="4774" cy="4598"/>
            </a:xfrm>
            <a:custGeom>
              <a:avLst/>
              <a:gdLst>
                <a:gd name="T0" fmla="*/ 1747 w 4774"/>
                <a:gd name="T1" fmla="*/ 2877 h 4598"/>
                <a:gd name="T2" fmla="*/ 0 w 4774"/>
                <a:gd name="T3" fmla="*/ 0 h 4598"/>
                <a:gd name="T4" fmla="*/ 1451 w 4774"/>
                <a:gd name="T5" fmla="*/ 0 h 4598"/>
                <a:gd name="T6" fmla="*/ 2396 w 4774"/>
                <a:gd name="T7" fmla="*/ 1674 h 4598"/>
                <a:gd name="T8" fmla="*/ 3349 w 4774"/>
                <a:gd name="T9" fmla="*/ 0 h 4598"/>
                <a:gd name="T10" fmla="*/ 4774 w 4774"/>
                <a:gd name="T11" fmla="*/ 0 h 4598"/>
                <a:gd name="T12" fmla="*/ 3027 w 4774"/>
                <a:gd name="T13" fmla="*/ 2855 h 4598"/>
                <a:gd name="T14" fmla="*/ 3027 w 4774"/>
                <a:gd name="T15" fmla="*/ 4598 h 4598"/>
                <a:gd name="T16" fmla="*/ 1747 w 4774"/>
                <a:gd name="T17" fmla="*/ 4598 h 4598"/>
                <a:gd name="T18" fmla="*/ 1747 w 4774"/>
                <a:gd name="T19" fmla="*/ 2877 h 4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74" h="4598">
                  <a:moveTo>
                    <a:pt x="1747" y="2877"/>
                  </a:moveTo>
                  <a:lnTo>
                    <a:pt x="0" y="0"/>
                  </a:lnTo>
                  <a:lnTo>
                    <a:pt x="1451" y="0"/>
                  </a:lnTo>
                  <a:lnTo>
                    <a:pt x="2396" y="1674"/>
                  </a:lnTo>
                  <a:lnTo>
                    <a:pt x="3349" y="0"/>
                  </a:lnTo>
                  <a:lnTo>
                    <a:pt x="4774" y="0"/>
                  </a:lnTo>
                  <a:lnTo>
                    <a:pt x="3027" y="2855"/>
                  </a:lnTo>
                  <a:lnTo>
                    <a:pt x="3027" y="4598"/>
                  </a:lnTo>
                  <a:lnTo>
                    <a:pt x="1747" y="4598"/>
                  </a:lnTo>
                  <a:lnTo>
                    <a:pt x="1747" y="2877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invGray">
            <a:xfrm>
              <a:off x="2480" y="6495"/>
              <a:ext cx="1751" cy="1225"/>
            </a:xfrm>
            <a:custGeom>
              <a:avLst/>
              <a:gdLst>
                <a:gd name="T0" fmla="*/ 704 w 741"/>
                <a:gd name="T1" fmla="*/ 0 h 518"/>
                <a:gd name="T2" fmla="*/ 668 w 741"/>
                <a:gd name="T3" fmla="*/ 29 h 518"/>
                <a:gd name="T4" fmla="*/ 539 w 741"/>
                <a:gd name="T5" fmla="*/ 410 h 518"/>
                <a:gd name="T6" fmla="*/ 412 w 741"/>
                <a:gd name="T7" fmla="*/ 30 h 518"/>
                <a:gd name="T8" fmla="*/ 373 w 741"/>
                <a:gd name="T9" fmla="*/ 0 h 518"/>
                <a:gd name="T10" fmla="*/ 369 w 741"/>
                <a:gd name="T11" fmla="*/ 0 h 518"/>
                <a:gd name="T12" fmla="*/ 332 w 741"/>
                <a:gd name="T13" fmla="*/ 30 h 518"/>
                <a:gd name="T14" fmla="*/ 203 w 741"/>
                <a:gd name="T15" fmla="*/ 410 h 518"/>
                <a:gd name="T16" fmla="*/ 76 w 741"/>
                <a:gd name="T17" fmla="*/ 31 h 518"/>
                <a:gd name="T18" fmla="*/ 38 w 741"/>
                <a:gd name="T19" fmla="*/ 0 h 518"/>
                <a:gd name="T20" fmla="*/ 0 w 741"/>
                <a:gd name="T21" fmla="*/ 36 h 518"/>
                <a:gd name="T22" fmla="*/ 5 w 741"/>
                <a:gd name="T23" fmla="*/ 56 h 518"/>
                <a:gd name="T24" fmla="*/ 158 w 741"/>
                <a:gd name="T25" fmla="*/ 484 h 518"/>
                <a:gd name="T26" fmla="*/ 200 w 741"/>
                <a:gd name="T27" fmla="*/ 518 h 518"/>
                <a:gd name="T28" fmla="*/ 202 w 741"/>
                <a:gd name="T29" fmla="*/ 518 h 518"/>
                <a:gd name="T30" fmla="*/ 244 w 741"/>
                <a:gd name="T31" fmla="*/ 484 h 518"/>
                <a:gd name="T32" fmla="*/ 371 w 741"/>
                <a:gd name="T33" fmla="*/ 115 h 518"/>
                <a:gd name="T34" fmla="*/ 497 w 741"/>
                <a:gd name="T35" fmla="*/ 484 h 518"/>
                <a:gd name="T36" fmla="*/ 538 w 741"/>
                <a:gd name="T37" fmla="*/ 518 h 518"/>
                <a:gd name="T38" fmla="*/ 541 w 741"/>
                <a:gd name="T39" fmla="*/ 518 h 518"/>
                <a:gd name="T40" fmla="*/ 582 w 741"/>
                <a:gd name="T41" fmla="*/ 484 h 518"/>
                <a:gd name="T42" fmla="*/ 736 w 741"/>
                <a:gd name="T43" fmla="*/ 55 h 518"/>
                <a:gd name="T44" fmla="*/ 741 w 741"/>
                <a:gd name="T45" fmla="*/ 35 h 518"/>
                <a:gd name="T46" fmla="*/ 704 w 741"/>
                <a:gd name="T4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1" h="518">
                  <a:moveTo>
                    <a:pt x="704" y="0"/>
                  </a:moveTo>
                  <a:cubicBezTo>
                    <a:pt x="684" y="0"/>
                    <a:pt x="673" y="13"/>
                    <a:pt x="668" y="29"/>
                  </a:cubicBezTo>
                  <a:cubicBezTo>
                    <a:pt x="539" y="410"/>
                    <a:pt x="539" y="410"/>
                    <a:pt x="539" y="41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06" y="12"/>
                    <a:pt x="393" y="0"/>
                    <a:pt x="373" y="0"/>
                  </a:cubicBezTo>
                  <a:cubicBezTo>
                    <a:pt x="369" y="0"/>
                    <a:pt x="369" y="0"/>
                    <a:pt x="369" y="0"/>
                  </a:cubicBezTo>
                  <a:cubicBezTo>
                    <a:pt x="349" y="0"/>
                    <a:pt x="337" y="12"/>
                    <a:pt x="332" y="30"/>
                  </a:cubicBezTo>
                  <a:cubicBezTo>
                    <a:pt x="203" y="410"/>
                    <a:pt x="203" y="410"/>
                    <a:pt x="203" y="410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0" y="12"/>
                    <a:pt x="58" y="0"/>
                    <a:pt x="38" y="0"/>
                  </a:cubicBezTo>
                  <a:cubicBezTo>
                    <a:pt x="16" y="0"/>
                    <a:pt x="0" y="17"/>
                    <a:pt x="0" y="36"/>
                  </a:cubicBezTo>
                  <a:cubicBezTo>
                    <a:pt x="0" y="43"/>
                    <a:pt x="3" y="50"/>
                    <a:pt x="5" y="56"/>
                  </a:cubicBezTo>
                  <a:cubicBezTo>
                    <a:pt x="158" y="484"/>
                    <a:pt x="158" y="484"/>
                    <a:pt x="158" y="484"/>
                  </a:cubicBezTo>
                  <a:cubicBezTo>
                    <a:pt x="166" y="506"/>
                    <a:pt x="182" y="518"/>
                    <a:pt x="200" y="518"/>
                  </a:cubicBezTo>
                  <a:cubicBezTo>
                    <a:pt x="202" y="518"/>
                    <a:pt x="202" y="518"/>
                    <a:pt x="202" y="518"/>
                  </a:cubicBezTo>
                  <a:cubicBezTo>
                    <a:pt x="222" y="518"/>
                    <a:pt x="237" y="506"/>
                    <a:pt x="244" y="484"/>
                  </a:cubicBezTo>
                  <a:cubicBezTo>
                    <a:pt x="371" y="115"/>
                    <a:pt x="371" y="115"/>
                    <a:pt x="371" y="115"/>
                  </a:cubicBezTo>
                  <a:cubicBezTo>
                    <a:pt x="497" y="484"/>
                    <a:pt x="497" y="484"/>
                    <a:pt x="497" y="484"/>
                  </a:cubicBezTo>
                  <a:cubicBezTo>
                    <a:pt x="504" y="506"/>
                    <a:pt x="518" y="518"/>
                    <a:pt x="538" y="518"/>
                  </a:cubicBezTo>
                  <a:cubicBezTo>
                    <a:pt x="541" y="518"/>
                    <a:pt x="541" y="518"/>
                    <a:pt x="541" y="518"/>
                  </a:cubicBezTo>
                  <a:cubicBezTo>
                    <a:pt x="558" y="518"/>
                    <a:pt x="574" y="506"/>
                    <a:pt x="582" y="484"/>
                  </a:cubicBezTo>
                  <a:cubicBezTo>
                    <a:pt x="736" y="55"/>
                    <a:pt x="736" y="55"/>
                    <a:pt x="736" y="55"/>
                  </a:cubicBezTo>
                  <a:cubicBezTo>
                    <a:pt x="738" y="50"/>
                    <a:pt x="741" y="42"/>
                    <a:pt x="741" y="35"/>
                  </a:cubicBezTo>
                  <a:cubicBezTo>
                    <a:pt x="741" y="16"/>
                    <a:pt x="726" y="0"/>
                    <a:pt x="70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invGray">
            <a:xfrm>
              <a:off x="4257" y="6481"/>
              <a:ext cx="1198" cy="1248"/>
            </a:xfrm>
            <a:custGeom>
              <a:avLst/>
              <a:gdLst>
                <a:gd name="T0" fmla="*/ 254 w 507"/>
                <a:gd name="T1" fmla="*/ 0 h 528"/>
                <a:gd name="T2" fmla="*/ 0 w 507"/>
                <a:gd name="T3" fmla="*/ 264 h 528"/>
                <a:gd name="T4" fmla="*/ 0 w 507"/>
                <a:gd name="T5" fmla="*/ 266 h 528"/>
                <a:gd name="T6" fmla="*/ 252 w 507"/>
                <a:gd name="T7" fmla="*/ 528 h 528"/>
                <a:gd name="T8" fmla="*/ 507 w 507"/>
                <a:gd name="T9" fmla="*/ 264 h 528"/>
                <a:gd name="T10" fmla="*/ 507 w 507"/>
                <a:gd name="T11" fmla="*/ 262 h 528"/>
                <a:gd name="T12" fmla="*/ 254 w 507"/>
                <a:gd name="T13" fmla="*/ 0 h 528"/>
                <a:gd name="T14" fmla="*/ 430 w 507"/>
                <a:gd name="T15" fmla="*/ 266 h 528"/>
                <a:gd name="T16" fmla="*/ 254 w 507"/>
                <a:gd name="T17" fmla="*/ 470 h 528"/>
                <a:gd name="T18" fmla="*/ 78 w 507"/>
                <a:gd name="T19" fmla="*/ 264 h 528"/>
                <a:gd name="T20" fmla="*/ 78 w 507"/>
                <a:gd name="T21" fmla="*/ 262 h 528"/>
                <a:gd name="T22" fmla="*/ 252 w 507"/>
                <a:gd name="T23" fmla="*/ 56 h 528"/>
                <a:gd name="T24" fmla="*/ 430 w 507"/>
                <a:gd name="T25" fmla="*/ 264 h 528"/>
                <a:gd name="T26" fmla="*/ 430 w 507"/>
                <a:gd name="T27" fmla="*/ 26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7" h="528">
                  <a:moveTo>
                    <a:pt x="254" y="0"/>
                  </a:moveTo>
                  <a:cubicBezTo>
                    <a:pt x="102" y="0"/>
                    <a:pt x="0" y="121"/>
                    <a:pt x="0" y="264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0" y="409"/>
                    <a:pt x="101" y="528"/>
                    <a:pt x="252" y="528"/>
                  </a:cubicBezTo>
                  <a:cubicBezTo>
                    <a:pt x="405" y="528"/>
                    <a:pt x="507" y="407"/>
                    <a:pt x="507" y="264"/>
                  </a:cubicBezTo>
                  <a:cubicBezTo>
                    <a:pt x="507" y="262"/>
                    <a:pt x="507" y="262"/>
                    <a:pt x="507" y="262"/>
                  </a:cubicBezTo>
                  <a:cubicBezTo>
                    <a:pt x="507" y="119"/>
                    <a:pt x="406" y="0"/>
                    <a:pt x="254" y="0"/>
                  </a:cubicBezTo>
                  <a:moveTo>
                    <a:pt x="430" y="266"/>
                  </a:moveTo>
                  <a:cubicBezTo>
                    <a:pt x="430" y="372"/>
                    <a:pt x="364" y="470"/>
                    <a:pt x="254" y="470"/>
                  </a:cubicBezTo>
                  <a:cubicBezTo>
                    <a:pt x="148" y="470"/>
                    <a:pt x="78" y="372"/>
                    <a:pt x="78" y="264"/>
                  </a:cubicBezTo>
                  <a:cubicBezTo>
                    <a:pt x="78" y="262"/>
                    <a:pt x="78" y="262"/>
                    <a:pt x="78" y="262"/>
                  </a:cubicBezTo>
                  <a:cubicBezTo>
                    <a:pt x="78" y="155"/>
                    <a:pt x="143" y="56"/>
                    <a:pt x="252" y="56"/>
                  </a:cubicBezTo>
                  <a:cubicBezTo>
                    <a:pt x="359" y="56"/>
                    <a:pt x="430" y="155"/>
                    <a:pt x="430" y="264"/>
                  </a:cubicBezTo>
                  <a:lnTo>
                    <a:pt x="430" y="2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invGray">
            <a:xfrm>
              <a:off x="5628" y="6490"/>
              <a:ext cx="675" cy="1223"/>
            </a:xfrm>
            <a:custGeom>
              <a:avLst/>
              <a:gdLst>
                <a:gd name="T0" fmla="*/ 249 w 286"/>
                <a:gd name="T1" fmla="*/ 0 h 517"/>
                <a:gd name="T2" fmla="*/ 75 w 286"/>
                <a:gd name="T3" fmla="*/ 135 h 517"/>
                <a:gd name="T4" fmla="*/ 75 w 286"/>
                <a:gd name="T5" fmla="*/ 40 h 517"/>
                <a:gd name="T6" fmla="*/ 37 w 286"/>
                <a:gd name="T7" fmla="*/ 2 h 517"/>
                <a:gd name="T8" fmla="*/ 0 w 286"/>
                <a:gd name="T9" fmla="*/ 40 h 517"/>
                <a:gd name="T10" fmla="*/ 0 w 286"/>
                <a:gd name="T11" fmla="*/ 479 h 517"/>
                <a:gd name="T12" fmla="*/ 38 w 286"/>
                <a:gd name="T13" fmla="*/ 517 h 517"/>
                <a:gd name="T14" fmla="*/ 75 w 286"/>
                <a:gd name="T15" fmla="*/ 479 h 517"/>
                <a:gd name="T16" fmla="*/ 75 w 286"/>
                <a:gd name="T17" fmla="*/ 307 h 517"/>
                <a:gd name="T18" fmla="*/ 253 w 286"/>
                <a:gd name="T19" fmla="*/ 76 h 517"/>
                <a:gd name="T20" fmla="*/ 286 w 286"/>
                <a:gd name="T21" fmla="*/ 38 h 517"/>
                <a:gd name="T22" fmla="*/ 249 w 286"/>
                <a:gd name="T23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517">
                  <a:moveTo>
                    <a:pt x="249" y="0"/>
                  </a:moveTo>
                  <a:cubicBezTo>
                    <a:pt x="186" y="0"/>
                    <a:pt x="112" y="51"/>
                    <a:pt x="75" y="135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18"/>
                    <a:pt x="59" y="2"/>
                    <a:pt x="37" y="2"/>
                  </a:cubicBezTo>
                  <a:cubicBezTo>
                    <a:pt x="16" y="2"/>
                    <a:pt x="0" y="19"/>
                    <a:pt x="0" y="40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500"/>
                    <a:pt x="16" y="517"/>
                    <a:pt x="38" y="517"/>
                  </a:cubicBezTo>
                  <a:cubicBezTo>
                    <a:pt x="60" y="517"/>
                    <a:pt x="75" y="499"/>
                    <a:pt x="75" y="479"/>
                  </a:cubicBezTo>
                  <a:cubicBezTo>
                    <a:pt x="75" y="307"/>
                    <a:pt x="75" y="307"/>
                    <a:pt x="75" y="307"/>
                  </a:cubicBezTo>
                  <a:cubicBezTo>
                    <a:pt x="75" y="161"/>
                    <a:pt x="155" y="88"/>
                    <a:pt x="253" y="76"/>
                  </a:cubicBezTo>
                  <a:cubicBezTo>
                    <a:pt x="273" y="73"/>
                    <a:pt x="286" y="58"/>
                    <a:pt x="286" y="38"/>
                  </a:cubicBezTo>
                  <a:cubicBezTo>
                    <a:pt x="286" y="16"/>
                    <a:pt x="272" y="0"/>
                    <a:pt x="2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invGray">
            <a:xfrm>
              <a:off x="6493" y="6001"/>
              <a:ext cx="179" cy="1712"/>
            </a:xfrm>
            <a:custGeom>
              <a:avLst/>
              <a:gdLst>
                <a:gd name="T0" fmla="*/ 37 w 76"/>
                <a:gd name="T1" fmla="*/ 0 h 724"/>
                <a:gd name="T2" fmla="*/ 0 w 76"/>
                <a:gd name="T3" fmla="*/ 38 h 724"/>
                <a:gd name="T4" fmla="*/ 0 w 76"/>
                <a:gd name="T5" fmla="*/ 686 h 724"/>
                <a:gd name="T6" fmla="*/ 38 w 76"/>
                <a:gd name="T7" fmla="*/ 724 h 724"/>
                <a:gd name="T8" fmla="*/ 76 w 76"/>
                <a:gd name="T9" fmla="*/ 686 h 724"/>
                <a:gd name="T10" fmla="*/ 76 w 76"/>
                <a:gd name="T11" fmla="*/ 38 h 724"/>
                <a:gd name="T12" fmla="*/ 37 w 76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4">
                  <a:moveTo>
                    <a:pt x="37" y="0"/>
                  </a:moveTo>
                  <a:cubicBezTo>
                    <a:pt x="17" y="0"/>
                    <a:pt x="0" y="18"/>
                    <a:pt x="0" y="38"/>
                  </a:cubicBezTo>
                  <a:cubicBezTo>
                    <a:pt x="0" y="686"/>
                    <a:pt x="0" y="686"/>
                    <a:pt x="0" y="686"/>
                  </a:cubicBezTo>
                  <a:cubicBezTo>
                    <a:pt x="0" y="707"/>
                    <a:pt x="17" y="724"/>
                    <a:pt x="38" y="724"/>
                  </a:cubicBezTo>
                  <a:cubicBezTo>
                    <a:pt x="60" y="724"/>
                    <a:pt x="76" y="707"/>
                    <a:pt x="76" y="686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18"/>
                    <a:pt x="59" y="0"/>
                    <a:pt x="3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 userDrawn="1"/>
          </p:nvSpPr>
          <p:spPr bwMode="invGray">
            <a:xfrm>
              <a:off x="6852" y="6001"/>
              <a:ext cx="1207" cy="1726"/>
            </a:xfrm>
            <a:custGeom>
              <a:avLst/>
              <a:gdLst>
                <a:gd name="T0" fmla="*/ 472 w 511"/>
                <a:gd name="T1" fmla="*/ 0 h 730"/>
                <a:gd name="T2" fmla="*/ 435 w 511"/>
                <a:gd name="T3" fmla="*/ 38 h 730"/>
                <a:gd name="T4" fmla="*/ 435 w 511"/>
                <a:gd name="T5" fmla="*/ 310 h 730"/>
                <a:gd name="T6" fmla="*/ 242 w 511"/>
                <a:gd name="T7" fmla="*/ 203 h 730"/>
                <a:gd name="T8" fmla="*/ 0 w 511"/>
                <a:gd name="T9" fmla="*/ 466 h 730"/>
                <a:gd name="T10" fmla="*/ 0 w 511"/>
                <a:gd name="T11" fmla="*/ 468 h 730"/>
                <a:gd name="T12" fmla="*/ 242 w 511"/>
                <a:gd name="T13" fmla="*/ 730 h 730"/>
                <a:gd name="T14" fmla="*/ 435 w 511"/>
                <a:gd name="T15" fmla="*/ 617 h 730"/>
                <a:gd name="T16" fmla="*/ 435 w 511"/>
                <a:gd name="T17" fmla="*/ 686 h 730"/>
                <a:gd name="T18" fmla="*/ 473 w 511"/>
                <a:gd name="T19" fmla="*/ 724 h 730"/>
                <a:gd name="T20" fmla="*/ 511 w 511"/>
                <a:gd name="T21" fmla="*/ 686 h 730"/>
                <a:gd name="T22" fmla="*/ 511 w 511"/>
                <a:gd name="T23" fmla="*/ 38 h 730"/>
                <a:gd name="T24" fmla="*/ 472 w 511"/>
                <a:gd name="T25" fmla="*/ 0 h 730"/>
                <a:gd name="T26" fmla="*/ 438 w 511"/>
                <a:gd name="T27" fmla="*/ 467 h 730"/>
                <a:gd name="T28" fmla="*/ 255 w 511"/>
                <a:gd name="T29" fmla="*/ 662 h 730"/>
                <a:gd name="T30" fmla="*/ 77 w 511"/>
                <a:gd name="T31" fmla="*/ 467 h 730"/>
                <a:gd name="T32" fmla="*/ 77 w 511"/>
                <a:gd name="T33" fmla="*/ 465 h 730"/>
                <a:gd name="T34" fmla="*/ 255 w 511"/>
                <a:gd name="T35" fmla="*/ 270 h 730"/>
                <a:gd name="T36" fmla="*/ 438 w 511"/>
                <a:gd name="T37" fmla="*/ 465 h 730"/>
                <a:gd name="T38" fmla="*/ 438 w 511"/>
                <a:gd name="T39" fmla="*/ 467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1" h="730">
                  <a:moveTo>
                    <a:pt x="472" y="0"/>
                  </a:moveTo>
                  <a:cubicBezTo>
                    <a:pt x="451" y="0"/>
                    <a:pt x="435" y="17"/>
                    <a:pt x="435" y="38"/>
                  </a:cubicBezTo>
                  <a:cubicBezTo>
                    <a:pt x="435" y="310"/>
                    <a:pt x="435" y="310"/>
                    <a:pt x="435" y="310"/>
                  </a:cubicBezTo>
                  <a:cubicBezTo>
                    <a:pt x="396" y="254"/>
                    <a:pt x="336" y="203"/>
                    <a:pt x="242" y="203"/>
                  </a:cubicBezTo>
                  <a:cubicBezTo>
                    <a:pt x="120" y="203"/>
                    <a:pt x="0" y="301"/>
                    <a:pt x="0" y="466"/>
                  </a:cubicBezTo>
                  <a:cubicBezTo>
                    <a:pt x="0" y="468"/>
                    <a:pt x="0" y="468"/>
                    <a:pt x="0" y="468"/>
                  </a:cubicBezTo>
                  <a:cubicBezTo>
                    <a:pt x="0" y="634"/>
                    <a:pt x="120" y="730"/>
                    <a:pt x="242" y="730"/>
                  </a:cubicBezTo>
                  <a:cubicBezTo>
                    <a:pt x="334" y="730"/>
                    <a:pt x="394" y="678"/>
                    <a:pt x="435" y="617"/>
                  </a:cubicBezTo>
                  <a:cubicBezTo>
                    <a:pt x="435" y="686"/>
                    <a:pt x="435" y="686"/>
                    <a:pt x="435" y="686"/>
                  </a:cubicBezTo>
                  <a:cubicBezTo>
                    <a:pt x="435" y="707"/>
                    <a:pt x="452" y="724"/>
                    <a:pt x="473" y="724"/>
                  </a:cubicBezTo>
                  <a:cubicBezTo>
                    <a:pt x="494" y="724"/>
                    <a:pt x="511" y="707"/>
                    <a:pt x="511" y="686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17"/>
                    <a:pt x="494" y="0"/>
                    <a:pt x="472" y="0"/>
                  </a:cubicBezTo>
                  <a:moveTo>
                    <a:pt x="438" y="467"/>
                  </a:moveTo>
                  <a:cubicBezTo>
                    <a:pt x="438" y="583"/>
                    <a:pt x="349" y="662"/>
                    <a:pt x="255" y="662"/>
                  </a:cubicBezTo>
                  <a:cubicBezTo>
                    <a:pt x="160" y="662"/>
                    <a:pt x="77" y="586"/>
                    <a:pt x="77" y="467"/>
                  </a:cubicBezTo>
                  <a:cubicBezTo>
                    <a:pt x="77" y="465"/>
                    <a:pt x="77" y="465"/>
                    <a:pt x="77" y="465"/>
                  </a:cubicBezTo>
                  <a:cubicBezTo>
                    <a:pt x="77" y="343"/>
                    <a:pt x="158" y="270"/>
                    <a:pt x="255" y="270"/>
                  </a:cubicBezTo>
                  <a:cubicBezTo>
                    <a:pt x="349" y="270"/>
                    <a:pt x="438" y="348"/>
                    <a:pt x="438" y="465"/>
                  </a:cubicBezTo>
                  <a:lnTo>
                    <a:pt x="438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invGray">
            <a:xfrm>
              <a:off x="-710" y="6450"/>
              <a:ext cx="3112" cy="1279"/>
            </a:xfrm>
            <a:custGeom>
              <a:avLst/>
              <a:gdLst>
                <a:gd name="T0" fmla="*/ 1138 w 1317"/>
                <a:gd name="T1" fmla="*/ 10 h 541"/>
                <a:gd name="T2" fmla="*/ 979 w 1317"/>
                <a:gd name="T3" fmla="*/ 78 h 541"/>
                <a:gd name="T4" fmla="*/ 825 w 1317"/>
                <a:gd name="T5" fmla="*/ 10 h 541"/>
                <a:gd name="T6" fmla="*/ 675 w 1317"/>
                <a:gd name="T7" fmla="*/ 78 h 541"/>
                <a:gd name="T8" fmla="*/ 541 w 1317"/>
                <a:gd name="T9" fmla="*/ 10 h 541"/>
                <a:gd name="T10" fmla="*/ 379 w 1317"/>
                <a:gd name="T11" fmla="*/ 120 h 541"/>
                <a:gd name="T12" fmla="*/ 277 w 1317"/>
                <a:gd name="T13" fmla="*/ 360 h 541"/>
                <a:gd name="T14" fmla="*/ 147 w 1317"/>
                <a:gd name="T15" fmla="*/ 52 h 541"/>
                <a:gd name="T16" fmla="*/ 52 w 1317"/>
                <a:gd name="T17" fmla="*/ 17 h 541"/>
                <a:gd name="T18" fmla="*/ 17 w 1317"/>
                <a:gd name="T19" fmla="*/ 112 h 541"/>
                <a:gd name="T20" fmla="*/ 176 w 1317"/>
                <a:gd name="T21" fmla="*/ 458 h 541"/>
                <a:gd name="T22" fmla="*/ 277 w 1317"/>
                <a:gd name="T23" fmla="*/ 541 h 541"/>
                <a:gd name="T24" fmla="*/ 378 w 1317"/>
                <a:gd name="T25" fmla="*/ 458 h 541"/>
                <a:gd name="T26" fmla="*/ 519 w 1317"/>
                <a:gd name="T27" fmla="*/ 152 h 541"/>
                <a:gd name="T28" fmla="*/ 539 w 1317"/>
                <a:gd name="T29" fmla="*/ 139 h 541"/>
                <a:gd name="T30" fmla="*/ 561 w 1317"/>
                <a:gd name="T31" fmla="*/ 162 h 541"/>
                <a:gd name="T32" fmla="*/ 561 w 1317"/>
                <a:gd name="T33" fmla="*/ 458 h 541"/>
                <a:gd name="T34" fmla="*/ 635 w 1317"/>
                <a:gd name="T35" fmla="*/ 541 h 541"/>
                <a:gd name="T36" fmla="*/ 710 w 1317"/>
                <a:gd name="T37" fmla="*/ 458 h 541"/>
                <a:gd name="T38" fmla="*/ 710 w 1317"/>
                <a:gd name="T39" fmla="*/ 216 h 541"/>
                <a:gd name="T40" fmla="*/ 789 w 1317"/>
                <a:gd name="T41" fmla="*/ 139 h 541"/>
                <a:gd name="T42" fmla="*/ 865 w 1317"/>
                <a:gd name="T43" fmla="*/ 216 h 541"/>
                <a:gd name="T44" fmla="*/ 865 w 1317"/>
                <a:gd name="T45" fmla="*/ 458 h 541"/>
                <a:gd name="T46" fmla="*/ 938 w 1317"/>
                <a:gd name="T47" fmla="*/ 541 h 541"/>
                <a:gd name="T48" fmla="*/ 1013 w 1317"/>
                <a:gd name="T49" fmla="*/ 458 h 541"/>
                <a:gd name="T50" fmla="*/ 1013 w 1317"/>
                <a:gd name="T51" fmla="*/ 216 h 541"/>
                <a:gd name="T52" fmla="*/ 1092 w 1317"/>
                <a:gd name="T53" fmla="*/ 139 h 541"/>
                <a:gd name="T54" fmla="*/ 1168 w 1317"/>
                <a:gd name="T55" fmla="*/ 216 h 541"/>
                <a:gd name="T56" fmla="*/ 1168 w 1317"/>
                <a:gd name="T57" fmla="*/ 458 h 541"/>
                <a:gd name="T58" fmla="*/ 1242 w 1317"/>
                <a:gd name="T59" fmla="*/ 541 h 541"/>
                <a:gd name="T60" fmla="*/ 1317 w 1317"/>
                <a:gd name="T61" fmla="*/ 458 h 541"/>
                <a:gd name="T62" fmla="*/ 1317 w 1317"/>
                <a:gd name="T63" fmla="*/ 182 h 541"/>
                <a:gd name="T64" fmla="*/ 1138 w 1317"/>
                <a:gd name="T65" fmla="*/ 1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17" h="541">
                  <a:moveTo>
                    <a:pt x="1138" y="10"/>
                  </a:moveTo>
                  <a:cubicBezTo>
                    <a:pt x="1040" y="10"/>
                    <a:pt x="979" y="78"/>
                    <a:pt x="979" y="78"/>
                  </a:cubicBezTo>
                  <a:cubicBezTo>
                    <a:pt x="946" y="35"/>
                    <a:pt x="901" y="10"/>
                    <a:pt x="825" y="10"/>
                  </a:cubicBezTo>
                  <a:cubicBezTo>
                    <a:pt x="745" y="10"/>
                    <a:pt x="675" y="78"/>
                    <a:pt x="675" y="78"/>
                  </a:cubicBezTo>
                  <a:cubicBezTo>
                    <a:pt x="642" y="35"/>
                    <a:pt x="587" y="10"/>
                    <a:pt x="541" y="10"/>
                  </a:cubicBezTo>
                  <a:cubicBezTo>
                    <a:pt x="470" y="10"/>
                    <a:pt x="414" y="41"/>
                    <a:pt x="379" y="120"/>
                  </a:cubicBezTo>
                  <a:cubicBezTo>
                    <a:pt x="277" y="360"/>
                    <a:pt x="277" y="360"/>
                    <a:pt x="277" y="360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31" y="16"/>
                    <a:pt x="90" y="0"/>
                    <a:pt x="52" y="17"/>
                  </a:cubicBezTo>
                  <a:cubicBezTo>
                    <a:pt x="14" y="34"/>
                    <a:pt x="0" y="76"/>
                    <a:pt x="17" y="112"/>
                  </a:cubicBezTo>
                  <a:cubicBezTo>
                    <a:pt x="176" y="458"/>
                    <a:pt x="176" y="458"/>
                    <a:pt x="176" y="458"/>
                  </a:cubicBezTo>
                  <a:cubicBezTo>
                    <a:pt x="202" y="512"/>
                    <a:pt x="228" y="541"/>
                    <a:pt x="277" y="541"/>
                  </a:cubicBezTo>
                  <a:cubicBezTo>
                    <a:pt x="330" y="541"/>
                    <a:pt x="353" y="510"/>
                    <a:pt x="378" y="458"/>
                  </a:cubicBezTo>
                  <a:cubicBezTo>
                    <a:pt x="378" y="458"/>
                    <a:pt x="517" y="155"/>
                    <a:pt x="519" y="152"/>
                  </a:cubicBezTo>
                  <a:cubicBezTo>
                    <a:pt x="520" y="149"/>
                    <a:pt x="525" y="139"/>
                    <a:pt x="539" y="139"/>
                  </a:cubicBezTo>
                  <a:cubicBezTo>
                    <a:pt x="551" y="140"/>
                    <a:pt x="561" y="149"/>
                    <a:pt x="561" y="162"/>
                  </a:cubicBezTo>
                  <a:cubicBezTo>
                    <a:pt x="561" y="458"/>
                    <a:pt x="561" y="458"/>
                    <a:pt x="561" y="458"/>
                  </a:cubicBezTo>
                  <a:cubicBezTo>
                    <a:pt x="561" y="503"/>
                    <a:pt x="586" y="541"/>
                    <a:pt x="635" y="541"/>
                  </a:cubicBezTo>
                  <a:cubicBezTo>
                    <a:pt x="683" y="541"/>
                    <a:pt x="710" y="503"/>
                    <a:pt x="710" y="458"/>
                  </a:cubicBezTo>
                  <a:cubicBezTo>
                    <a:pt x="710" y="216"/>
                    <a:pt x="710" y="216"/>
                    <a:pt x="710" y="216"/>
                  </a:cubicBezTo>
                  <a:cubicBezTo>
                    <a:pt x="710" y="169"/>
                    <a:pt x="743" y="139"/>
                    <a:pt x="789" y="139"/>
                  </a:cubicBezTo>
                  <a:cubicBezTo>
                    <a:pt x="834" y="139"/>
                    <a:pt x="865" y="170"/>
                    <a:pt x="865" y="216"/>
                  </a:cubicBezTo>
                  <a:cubicBezTo>
                    <a:pt x="865" y="458"/>
                    <a:pt x="865" y="458"/>
                    <a:pt x="865" y="458"/>
                  </a:cubicBezTo>
                  <a:cubicBezTo>
                    <a:pt x="865" y="503"/>
                    <a:pt x="890" y="541"/>
                    <a:pt x="938" y="541"/>
                  </a:cubicBezTo>
                  <a:cubicBezTo>
                    <a:pt x="987" y="541"/>
                    <a:pt x="1013" y="503"/>
                    <a:pt x="1013" y="458"/>
                  </a:cubicBezTo>
                  <a:cubicBezTo>
                    <a:pt x="1013" y="216"/>
                    <a:pt x="1013" y="216"/>
                    <a:pt x="1013" y="216"/>
                  </a:cubicBezTo>
                  <a:cubicBezTo>
                    <a:pt x="1013" y="169"/>
                    <a:pt x="1047" y="139"/>
                    <a:pt x="1092" y="139"/>
                  </a:cubicBezTo>
                  <a:cubicBezTo>
                    <a:pt x="1138" y="139"/>
                    <a:pt x="1168" y="170"/>
                    <a:pt x="1168" y="216"/>
                  </a:cubicBezTo>
                  <a:cubicBezTo>
                    <a:pt x="1168" y="458"/>
                    <a:pt x="1168" y="458"/>
                    <a:pt x="1168" y="458"/>
                  </a:cubicBezTo>
                  <a:cubicBezTo>
                    <a:pt x="1168" y="503"/>
                    <a:pt x="1194" y="541"/>
                    <a:pt x="1242" y="541"/>
                  </a:cubicBezTo>
                  <a:cubicBezTo>
                    <a:pt x="1291" y="541"/>
                    <a:pt x="1317" y="503"/>
                    <a:pt x="1317" y="458"/>
                  </a:cubicBezTo>
                  <a:cubicBezTo>
                    <a:pt x="1317" y="182"/>
                    <a:pt x="1317" y="182"/>
                    <a:pt x="1317" y="182"/>
                  </a:cubicBezTo>
                  <a:cubicBezTo>
                    <a:pt x="1317" y="81"/>
                    <a:pt x="1236" y="10"/>
                    <a:pt x="1138" y="1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invGray">
            <a:xfrm>
              <a:off x="8222" y="6001"/>
              <a:ext cx="296" cy="298"/>
            </a:xfrm>
            <a:custGeom>
              <a:avLst/>
              <a:gdLst>
                <a:gd name="T0" fmla="*/ 0 w 125"/>
                <a:gd name="T1" fmla="*/ 63 h 126"/>
                <a:gd name="T2" fmla="*/ 0 w 125"/>
                <a:gd name="T3" fmla="*/ 63 h 126"/>
                <a:gd name="T4" fmla="*/ 62 w 125"/>
                <a:gd name="T5" fmla="*/ 0 h 126"/>
                <a:gd name="T6" fmla="*/ 125 w 125"/>
                <a:gd name="T7" fmla="*/ 63 h 126"/>
                <a:gd name="T8" fmla="*/ 125 w 125"/>
                <a:gd name="T9" fmla="*/ 63 h 126"/>
                <a:gd name="T10" fmla="*/ 62 w 125"/>
                <a:gd name="T11" fmla="*/ 126 h 126"/>
                <a:gd name="T12" fmla="*/ 0 w 125"/>
                <a:gd name="T13" fmla="*/ 63 h 126"/>
                <a:gd name="T14" fmla="*/ 113 w 125"/>
                <a:gd name="T15" fmla="*/ 63 h 126"/>
                <a:gd name="T16" fmla="*/ 113 w 125"/>
                <a:gd name="T17" fmla="*/ 63 h 126"/>
                <a:gd name="T18" fmla="*/ 62 w 125"/>
                <a:gd name="T19" fmla="*/ 12 h 126"/>
                <a:gd name="T20" fmla="*/ 12 w 125"/>
                <a:gd name="T21" fmla="*/ 63 h 126"/>
                <a:gd name="T22" fmla="*/ 12 w 125"/>
                <a:gd name="T23" fmla="*/ 63 h 126"/>
                <a:gd name="T24" fmla="*/ 62 w 125"/>
                <a:gd name="T25" fmla="*/ 114 h 126"/>
                <a:gd name="T26" fmla="*/ 113 w 125"/>
                <a:gd name="T27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26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0" y="29"/>
                    <a:pt x="28" y="0"/>
                    <a:pt x="62" y="0"/>
                  </a:cubicBezTo>
                  <a:cubicBezTo>
                    <a:pt x="97" y="0"/>
                    <a:pt x="125" y="29"/>
                    <a:pt x="125" y="63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25" y="97"/>
                    <a:pt x="97" y="126"/>
                    <a:pt x="62" y="126"/>
                  </a:cubicBezTo>
                  <a:cubicBezTo>
                    <a:pt x="27" y="126"/>
                    <a:pt x="0" y="97"/>
                    <a:pt x="0" y="63"/>
                  </a:cubicBezTo>
                  <a:moveTo>
                    <a:pt x="113" y="63"/>
                  </a:moveTo>
                  <a:cubicBezTo>
                    <a:pt x="113" y="63"/>
                    <a:pt x="113" y="63"/>
                    <a:pt x="113" y="63"/>
                  </a:cubicBezTo>
                  <a:cubicBezTo>
                    <a:pt x="113" y="35"/>
                    <a:pt x="91" y="12"/>
                    <a:pt x="62" y="12"/>
                  </a:cubicBezTo>
                  <a:cubicBezTo>
                    <a:pt x="34" y="12"/>
                    <a:pt x="12" y="35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91"/>
                    <a:pt x="34" y="114"/>
                    <a:pt x="62" y="114"/>
                  </a:cubicBezTo>
                  <a:cubicBezTo>
                    <a:pt x="91" y="114"/>
                    <a:pt x="113" y="91"/>
                    <a:pt x="113" y="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invGray">
            <a:xfrm>
              <a:off x="8312" y="6077"/>
              <a:ext cx="121" cy="142"/>
            </a:xfrm>
            <a:custGeom>
              <a:avLst/>
              <a:gdLst>
                <a:gd name="T0" fmla="*/ 0 w 51"/>
                <a:gd name="T1" fmla="*/ 6 h 60"/>
                <a:gd name="T2" fmla="*/ 7 w 51"/>
                <a:gd name="T3" fmla="*/ 0 h 60"/>
                <a:gd name="T4" fmla="*/ 28 w 51"/>
                <a:gd name="T5" fmla="*/ 0 h 60"/>
                <a:gd name="T6" fmla="*/ 45 w 51"/>
                <a:gd name="T7" fmla="*/ 6 h 60"/>
                <a:gd name="T8" fmla="*/ 51 w 51"/>
                <a:gd name="T9" fmla="*/ 20 h 60"/>
                <a:gd name="T10" fmla="*/ 51 w 51"/>
                <a:gd name="T11" fmla="*/ 20 h 60"/>
                <a:gd name="T12" fmla="*/ 39 w 51"/>
                <a:gd name="T13" fmla="*/ 38 h 60"/>
                <a:gd name="T14" fmla="*/ 48 w 51"/>
                <a:gd name="T15" fmla="*/ 49 h 60"/>
                <a:gd name="T16" fmla="*/ 50 w 51"/>
                <a:gd name="T17" fmla="*/ 54 h 60"/>
                <a:gd name="T18" fmla="*/ 44 w 51"/>
                <a:gd name="T19" fmla="*/ 60 h 60"/>
                <a:gd name="T20" fmla="*/ 37 w 51"/>
                <a:gd name="T21" fmla="*/ 57 h 60"/>
                <a:gd name="T22" fmla="*/ 24 w 51"/>
                <a:gd name="T23" fmla="*/ 41 h 60"/>
                <a:gd name="T24" fmla="*/ 14 w 51"/>
                <a:gd name="T25" fmla="*/ 41 h 60"/>
                <a:gd name="T26" fmla="*/ 14 w 51"/>
                <a:gd name="T27" fmla="*/ 54 h 60"/>
                <a:gd name="T28" fmla="*/ 7 w 51"/>
                <a:gd name="T29" fmla="*/ 60 h 60"/>
                <a:gd name="T30" fmla="*/ 0 w 51"/>
                <a:gd name="T31" fmla="*/ 54 h 60"/>
                <a:gd name="T32" fmla="*/ 0 w 51"/>
                <a:gd name="T33" fmla="*/ 6 h 60"/>
                <a:gd name="T34" fmla="*/ 27 w 51"/>
                <a:gd name="T35" fmla="*/ 29 h 60"/>
                <a:gd name="T36" fmla="*/ 37 w 51"/>
                <a:gd name="T37" fmla="*/ 20 h 60"/>
                <a:gd name="T38" fmla="*/ 37 w 51"/>
                <a:gd name="T39" fmla="*/ 20 h 60"/>
                <a:gd name="T40" fmla="*/ 27 w 51"/>
                <a:gd name="T41" fmla="*/ 12 h 60"/>
                <a:gd name="T42" fmla="*/ 14 w 51"/>
                <a:gd name="T43" fmla="*/ 12 h 60"/>
                <a:gd name="T44" fmla="*/ 14 w 51"/>
                <a:gd name="T45" fmla="*/ 29 h 60"/>
                <a:gd name="T46" fmla="*/ 27 w 51"/>
                <a:gd name="T47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60">
                  <a:moveTo>
                    <a:pt x="0" y="6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6" y="0"/>
                    <a:pt x="42" y="2"/>
                    <a:pt x="45" y="6"/>
                  </a:cubicBezTo>
                  <a:cubicBezTo>
                    <a:pt x="49" y="9"/>
                    <a:pt x="51" y="14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9"/>
                    <a:pt x="46" y="35"/>
                    <a:pt x="39" y="38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9" y="51"/>
                    <a:pt x="50" y="52"/>
                    <a:pt x="50" y="54"/>
                  </a:cubicBezTo>
                  <a:cubicBezTo>
                    <a:pt x="50" y="58"/>
                    <a:pt x="47" y="60"/>
                    <a:pt x="44" y="60"/>
                  </a:cubicBezTo>
                  <a:cubicBezTo>
                    <a:pt x="41" y="60"/>
                    <a:pt x="39" y="59"/>
                    <a:pt x="37" y="57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7"/>
                    <a:pt x="11" y="60"/>
                    <a:pt x="7" y="60"/>
                  </a:cubicBezTo>
                  <a:cubicBezTo>
                    <a:pt x="3" y="60"/>
                    <a:pt x="0" y="57"/>
                    <a:pt x="0" y="54"/>
                  </a:cubicBezTo>
                  <a:lnTo>
                    <a:pt x="0" y="6"/>
                  </a:lnTo>
                  <a:close/>
                  <a:moveTo>
                    <a:pt x="27" y="29"/>
                  </a:moveTo>
                  <a:cubicBezTo>
                    <a:pt x="34" y="29"/>
                    <a:pt x="37" y="25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15"/>
                    <a:pt x="33" y="12"/>
                    <a:pt x="27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29"/>
                    <a:pt x="14" y="29"/>
                    <a:pt x="14" y="29"/>
                  </a:cubicBezTo>
                  <a:lnTo>
                    <a:pt x="27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invGray">
            <a:xfrm>
              <a:off x="8759" y="6469"/>
              <a:ext cx="931" cy="1246"/>
            </a:xfrm>
            <a:custGeom>
              <a:avLst/>
              <a:gdLst>
                <a:gd name="T0" fmla="*/ 30 w 394"/>
                <a:gd name="T1" fmla="*/ 416 h 527"/>
                <a:gd name="T2" fmla="*/ 178 w 394"/>
                <a:gd name="T3" fmla="*/ 295 h 527"/>
                <a:gd name="T4" fmla="*/ 268 w 394"/>
                <a:gd name="T5" fmla="*/ 170 h 527"/>
                <a:gd name="T6" fmla="*/ 198 w 394"/>
                <a:gd name="T7" fmla="*/ 102 h 527"/>
                <a:gd name="T8" fmla="*/ 113 w 394"/>
                <a:gd name="T9" fmla="*/ 148 h 527"/>
                <a:gd name="T10" fmla="*/ 75 w 394"/>
                <a:gd name="T11" fmla="*/ 164 h 527"/>
                <a:gd name="T12" fmla="*/ 23 w 394"/>
                <a:gd name="T13" fmla="*/ 112 h 527"/>
                <a:gd name="T14" fmla="*/ 36 w 394"/>
                <a:gd name="T15" fmla="*/ 76 h 527"/>
                <a:gd name="T16" fmla="*/ 205 w 394"/>
                <a:gd name="T17" fmla="*/ 0 h 527"/>
                <a:gd name="T18" fmla="*/ 384 w 394"/>
                <a:gd name="T19" fmla="*/ 160 h 527"/>
                <a:gd name="T20" fmla="*/ 384 w 394"/>
                <a:gd name="T21" fmla="*/ 162 h 527"/>
                <a:gd name="T22" fmla="*/ 248 w 394"/>
                <a:gd name="T23" fmla="*/ 363 h 527"/>
                <a:gd name="T24" fmla="*/ 163 w 394"/>
                <a:gd name="T25" fmla="*/ 428 h 527"/>
                <a:gd name="T26" fmla="*/ 344 w 394"/>
                <a:gd name="T27" fmla="*/ 428 h 527"/>
                <a:gd name="T28" fmla="*/ 394 w 394"/>
                <a:gd name="T29" fmla="*/ 478 h 527"/>
                <a:gd name="T30" fmla="*/ 344 w 394"/>
                <a:gd name="T31" fmla="*/ 527 h 527"/>
                <a:gd name="T32" fmla="*/ 62 w 394"/>
                <a:gd name="T33" fmla="*/ 527 h 527"/>
                <a:gd name="T34" fmla="*/ 0 w 394"/>
                <a:gd name="T35" fmla="*/ 473 h 527"/>
                <a:gd name="T36" fmla="*/ 30 w 394"/>
                <a:gd name="T37" fmla="*/ 41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4" h="527">
                  <a:moveTo>
                    <a:pt x="30" y="416"/>
                  </a:moveTo>
                  <a:cubicBezTo>
                    <a:pt x="178" y="295"/>
                    <a:pt x="178" y="295"/>
                    <a:pt x="178" y="295"/>
                  </a:cubicBezTo>
                  <a:cubicBezTo>
                    <a:pt x="243" y="242"/>
                    <a:pt x="268" y="213"/>
                    <a:pt x="268" y="170"/>
                  </a:cubicBezTo>
                  <a:cubicBezTo>
                    <a:pt x="268" y="126"/>
                    <a:pt x="239" y="102"/>
                    <a:pt x="198" y="102"/>
                  </a:cubicBezTo>
                  <a:cubicBezTo>
                    <a:pt x="165" y="102"/>
                    <a:pt x="142" y="116"/>
                    <a:pt x="113" y="148"/>
                  </a:cubicBezTo>
                  <a:cubicBezTo>
                    <a:pt x="106" y="156"/>
                    <a:pt x="92" y="164"/>
                    <a:pt x="75" y="164"/>
                  </a:cubicBezTo>
                  <a:cubicBezTo>
                    <a:pt x="46" y="164"/>
                    <a:pt x="23" y="141"/>
                    <a:pt x="23" y="112"/>
                  </a:cubicBezTo>
                  <a:cubicBezTo>
                    <a:pt x="23" y="99"/>
                    <a:pt x="28" y="86"/>
                    <a:pt x="36" y="76"/>
                  </a:cubicBezTo>
                  <a:cubicBezTo>
                    <a:pt x="78" y="28"/>
                    <a:pt x="127" y="0"/>
                    <a:pt x="205" y="0"/>
                  </a:cubicBezTo>
                  <a:cubicBezTo>
                    <a:pt x="313" y="0"/>
                    <a:pt x="384" y="63"/>
                    <a:pt x="384" y="160"/>
                  </a:cubicBezTo>
                  <a:cubicBezTo>
                    <a:pt x="384" y="162"/>
                    <a:pt x="384" y="162"/>
                    <a:pt x="384" y="162"/>
                  </a:cubicBezTo>
                  <a:cubicBezTo>
                    <a:pt x="384" y="249"/>
                    <a:pt x="340" y="292"/>
                    <a:pt x="248" y="363"/>
                  </a:cubicBezTo>
                  <a:cubicBezTo>
                    <a:pt x="163" y="428"/>
                    <a:pt x="163" y="428"/>
                    <a:pt x="163" y="428"/>
                  </a:cubicBezTo>
                  <a:cubicBezTo>
                    <a:pt x="344" y="428"/>
                    <a:pt x="344" y="428"/>
                    <a:pt x="344" y="428"/>
                  </a:cubicBezTo>
                  <a:cubicBezTo>
                    <a:pt x="372" y="428"/>
                    <a:pt x="394" y="451"/>
                    <a:pt x="394" y="478"/>
                  </a:cubicBezTo>
                  <a:cubicBezTo>
                    <a:pt x="394" y="506"/>
                    <a:pt x="372" y="527"/>
                    <a:pt x="344" y="527"/>
                  </a:cubicBezTo>
                  <a:cubicBezTo>
                    <a:pt x="62" y="527"/>
                    <a:pt x="62" y="527"/>
                    <a:pt x="62" y="527"/>
                  </a:cubicBezTo>
                  <a:cubicBezTo>
                    <a:pt x="26" y="527"/>
                    <a:pt x="0" y="507"/>
                    <a:pt x="0" y="473"/>
                  </a:cubicBezTo>
                  <a:cubicBezTo>
                    <a:pt x="0" y="451"/>
                    <a:pt x="11" y="431"/>
                    <a:pt x="30" y="4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invGray">
            <a:xfrm>
              <a:off x="9768" y="6464"/>
              <a:ext cx="1091" cy="1272"/>
            </a:xfrm>
            <a:custGeom>
              <a:avLst/>
              <a:gdLst>
                <a:gd name="T0" fmla="*/ 0 w 462"/>
                <a:gd name="T1" fmla="*/ 271 h 538"/>
                <a:gd name="T2" fmla="*/ 0 w 462"/>
                <a:gd name="T3" fmla="*/ 269 h 538"/>
                <a:gd name="T4" fmla="*/ 231 w 462"/>
                <a:gd name="T5" fmla="*/ 0 h 538"/>
                <a:gd name="T6" fmla="*/ 462 w 462"/>
                <a:gd name="T7" fmla="*/ 268 h 538"/>
                <a:gd name="T8" fmla="*/ 462 w 462"/>
                <a:gd name="T9" fmla="*/ 269 h 538"/>
                <a:gd name="T10" fmla="*/ 230 w 462"/>
                <a:gd name="T11" fmla="*/ 538 h 538"/>
                <a:gd name="T12" fmla="*/ 0 w 462"/>
                <a:gd name="T13" fmla="*/ 271 h 538"/>
                <a:gd name="T14" fmla="*/ 344 w 462"/>
                <a:gd name="T15" fmla="*/ 271 h 538"/>
                <a:gd name="T16" fmla="*/ 344 w 462"/>
                <a:gd name="T17" fmla="*/ 269 h 538"/>
                <a:gd name="T18" fmla="*/ 230 w 462"/>
                <a:gd name="T19" fmla="*/ 104 h 538"/>
                <a:gd name="T20" fmla="*/ 117 w 462"/>
                <a:gd name="T21" fmla="*/ 268 h 538"/>
                <a:gd name="T22" fmla="*/ 117 w 462"/>
                <a:gd name="T23" fmla="*/ 269 h 538"/>
                <a:gd name="T24" fmla="*/ 231 w 462"/>
                <a:gd name="T25" fmla="*/ 435 h 538"/>
                <a:gd name="T26" fmla="*/ 344 w 462"/>
                <a:gd name="T27" fmla="*/ 27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2" h="538">
                  <a:moveTo>
                    <a:pt x="0" y="271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0" y="118"/>
                    <a:pt x="93" y="0"/>
                    <a:pt x="231" y="0"/>
                  </a:cubicBezTo>
                  <a:cubicBezTo>
                    <a:pt x="369" y="0"/>
                    <a:pt x="462" y="117"/>
                    <a:pt x="462" y="268"/>
                  </a:cubicBezTo>
                  <a:cubicBezTo>
                    <a:pt x="462" y="269"/>
                    <a:pt x="462" y="269"/>
                    <a:pt x="462" y="269"/>
                  </a:cubicBezTo>
                  <a:cubicBezTo>
                    <a:pt x="462" y="420"/>
                    <a:pt x="369" y="538"/>
                    <a:pt x="230" y="538"/>
                  </a:cubicBezTo>
                  <a:cubicBezTo>
                    <a:pt x="91" y="538"/>
                    <a:pt x="0" y="421"/>
                    <a:pt x="0" y="271"/>
                  </a:cubicBezTo>
                  <a:close/>
                  <a:moveTo>
                    <a:pt x="344" y="271"/>
                  </a:moveTo>
                  <a:cubicBezTo>
                    <a:pt x="344" y="269"/>
                    <a:pt x="344" y="269"/>
                    <a:pt x="344" y="269"/>
                  </a:cubicBezTo>
                  <a:cubicBezTo>
                    <a:pt x="344" y="175"/>
                    <a:pt x="298" y="104"/>
                    <a:pt x="230" y="104"/>
                  </a:cubicBezTo>
                  <a:cubicBezTo>
                    <a:pt x="162" y="104"/>
                    <a:pt x="117" y="173"/>
                    <a:pt x="117" y="268"/>
                  </a:cubicBezTo>
                  <a:cubicBezTo>
                    <a:pt x="117" y="269"/>
                    <a:pt x="117" y="269"/>
                    <a:pt x="117" y="269"/>
                  </a:cubicBezTo>
                  <a:cubicBezTo>
                    <a:pt x="117" y="364"/>
                    <a:pt x="162" y="435"/>
                    <a:pt x="231" y="435"/>
                  </a:cubicBezTo>
                  <a:cubicBezTo>
                    <a:pt x="301" y="435"/>
                    <a:pt x="344" y="365"/>
                    <a:pt x="344" y="2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invGray">
            <a:xfrm>
              <a:off x="10892" y="6469"/>
              <a:ext cx="527" cy="1258"/>
            </a:xfrm>
            <a:custGeom>
              <a:avLst/>
              <a:gdLst>
                <a:gd name="T0" fmla="*/ 110 w 223"/>
                <a:gd name="T1" fmla="*/ 116 h 532"/>
                <a:gd name="T2" fmla="*/ 70 w 223"/>
                <a:gd name="T3" fmla="*/ 126 h 532"/>
                <a:gd name="T4" fmla="*/ 50 w 223"/>
                <a:gd name="T5" fmla="*/ 129 h 532"/>
                <a:gd name="T6" fmla="*/ 0 w 223"/>
                <a:gd name="T7" fmla="*/ 80 h 532"/>
                <a:gd name="T8" fmla="*/ 38 w 223"/>
                <a:gd name="T9" fmla="*/ 31 h 532"/>
                <a:gd name="T10" fmla="*/ 111 w 223"/>
                <a:gd name="T11" fmla="*/ 9 h 532"/>
                <a:gd name="T12" fmla="*/ 165 w 223"/>
                <a:gd name="T13" fmla="*/ 0 h 532"/>
                <a:gd name="T14" fmla="*/ 166 w 223"/>
                <a:gd name="T15" fmla="*/ 0 h 532"/>
                <a:gd name="T16" fmla="*/ 223 w 223"/>
                <a:gd name="T17" fmla="*/ 56 h 532"/>
                <a:gd name="T18" fmla="*/ 223 w 223"/>
                <a:gd name="T19" fmla="*/ 475 h 532"/>
                <a:gd name="T20" fmla="*/ 166 w 223"/>
                <a:gd name="T21" fmla="*/ 532 h 532"/>
                <a:gd name="T22" fmla="*/ 110 w 223"/>
                <a:gd name="T23" fmla="*/ 475 h 532"/>
                <a:gd name="T24" fmla="*/ 110 w 223"/>
                <a:gd name="T25" fmla="*/ 116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532">
                  <a:moveTo>
                    <a:pt x="110" y="116"/>
                  </a:moveTo>
                  <a:cubicBezTo>
                    <a:pt x="70" y="126"/>
                    <a:pt x="70" y="126"/>
                    <a:pt x="70" y="126"/>
                  </a:cubicBezTo>
                  <a:cubicBezTo>
                    <a:pt x="64" y="128"/>
                    <a:pt x="55" y="129"/>
                    <a:pt x="50" y="129"/>
                  </a:cubicBezTo>
                  <a:cubicBezTo>
                    <a:pt x="23" y="129"/>
                    <a:pt x="0" y="107"/>
                    <a:pt x="0" y="80"/>
                  </a:cubicBezTo>
                  <a:cubicBezTo>
                    <a:pt x="0" y="57"/>
                    <a:pt x="15" y="38"/>
                    <a:pt x="38" y="31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33" y="4"/>
                    <a:pt x="149" y="0"/>
                    <a:pt x="165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97" y="0"/>
                    <a:pt x="223" y="25"/>
                    <a:pt x="223" y="56"/>
                  </a:cubicBezTo>
                  <a:cubicBezTo>
                    <a:pt x="223" y="475"/>
                    <a:pt x="223" y="475"/>
                    <a:pt x="223" y="475"/>
                  </a:cubicBezTo>
                  <a:cubicBezTo>
                    <a:pt x="223" y="506"/>
                    <a:pt x="197" y="532"/>
                    <a:pt x="166" y="532"/>
                  </a:cubicBezTo>
                  <a:cubicBezTo>
                    <a:pt x="135" y="532"/>
                    <a:pt x="110" y="506"/>
                    <a:pt x="110" y="475"/>
                  </a:cubicBezTo>
                  <a:lnTo>
                    <a:pt x="110" y="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invGray">
            <a:xfrm>
              <a:off x="11587" y="6486"/>
              <a:ext cx="898" cy="1248"/>
            </a:xfrm>
            <a:custGeom>
              <a:avLst/>
              <a:gdLst>
                <a:gd name="T0" fmla="*/ 23 w 380"/>
                <a:gd name="T1" fmla="*/ 479 h 528"/>
                <a:gd name="T2" fmla="*/ 0 w 380"/>
                <a:gd name="T3" fmla="*/ 436 h 528"/>
                <a:gd name="T4" fmla="*/ 54 w 380"/>
                <a:gd name="T5" fmla="*/ 381 h 528"/>
                <a:gd name="T6" fmla="*/ 85 w 380"/>
                <a:gd name="T7" fmla="*/ 391 h 528"/>
                <a:gd name="T8" fmla="*/ 184 w 380"/>
                <a:gd name="T9" fmla="*/ 425 h 528"/>
                <a:gd name="T10" fmla="*/ 268 w 380"/>
                <a:gd name="T11" fmla="*/ 352 h 528"/>
                <a:gd name="T12" fmla="*/ 268 w 380"/>
                <a:gd name="T13" fmla="*/ 351 h 528"/>
                <a:gd name="T14" fmla="*/ 176 w 380"/>
                <a:gd name="T15" fmla="*/ 280 h 528"/>
                <a:gd name="T16" fmla="*/ 97 w 380"/>
                <a:gd name="T17" fmla="*/ 294 h 528"/>
                <a:gd name="T18" fmla="*/ 45 w 380"/>
                <a:gd name="T19" fmla="*/ 271 h 528"/>
                <a:gd name="T20" fmla="*/ 24 w 380"/>
                <a:gd name="T21" fmla="*/ 225 h 528"/>
                <a:gd name="T22" fmla="*/ 35 w 380"/>
                <a:gd name="T23" fmla="*/ 49 h 528"/>
                <a:gd name="T24" fmla="*/ 85 w 380"/>
                <a:gd name="T25" fmla="*/ 0 h 528"/>
                <a:gd name="T26" fmla="*/ 311 w 380"/>
                <a:gd name="T27" fmla="*/ 0 h 528"/>
                <a:gd name="T28" fmla="*/ 362 w 380"/>
                <a:gd name="T29" fmla="*/ 50 h 528"/>
                <a:gd name="T30" fmla="*/ 311 w 380"/>
                <a:gd name="T31" fmla="*/ 100 h 528"/>
                <a:gd name="T32" fmla="*/ 136 w 380"/>
                <a:gd name="T33" fmla="*/ 100 h 528"/>
                <a:gd name="T34" fmla="*/ 130 w 380"/>
                <a:gd name="T35" fmla="*/ 190 h 528"/>
                <a:gd name="T36" fmla="*/ 198 w 380"/>
                <a:gd name="T37" fmla="*/ 181 h 528"/>
                <a:gd name="T38" fmla="*/ 380 w 380"/>
                <a:gd name="T39" fmla="*/ 347 h 528"/>
                <a:gd name="T40" fmla="*/ 380 w 380"/>
                <a:gd name="T41" fmla="*/ 349 h 528"/>
                <a:gd name="T42" fmla="*/ 186 w 380"/>
                <a:gd name="T43" fmla="*/ 528 h 528"/>
                <a:gd name="T44" fmla="*/ 23 w 380"/>
                <a:gd name="T45" fmla="*/ 47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0" h="528">
                  <a:moveTo>
                    <a:pt x="23" y="479"/>
                  </a:moveTo>
                  <a:cubicBezTo>
                    <a:pt x="9" y="470"/>
                    <a:pt x="0" y="455"/>
                    <a:pt x="0" y="436"/>
                  </a:cubicBezTo>
                  <a:cubicBezTo>
                    <a:pt x="0" y="406"/>
                    <a:pt x="24" y="381"/>
                    <a:pt x="54" y="381"/>
                  </a:cubicBezTo>
                  <a:cubicBezTo>
                    <a:pt x="67" y="381"/>
                    <a:pt x="76" y="384"/>
                    <a:pt x="85" y="391"/>
                  </a:cubicBezTo>
                  <a:cubicBezTo>
                    <a:pt x="117" y="414"/>
                    <a:pt x="148" y="425"/>
                    <a:pt x="184" y="425"/>
                  </a:cubicBezTo>
                  <a:cubicBezTo>
                    <a:pt x="232" y="425"/>
                    <a:pt x="268" y="399"/>
                    <a:pt x="268" y="352"/>
                  </a:cubicBezTo>
                  <a:cubicBezTo>
                    <a:pt x="268" y="351"/>
                    <a:pt x="268" y="351"/>
                    <a:pt x="268" y="351"/>
                  </a:cubicBezTo>
                  <a:cubicBezTo>
                    <a:pt x="268" y="306"/>
                    <a:pt x="230" y="280"/>
                    <a:pt x="176" y="280"/>
                  </a:cubicBezTo>
                  <a:cubicBezTo>
                    <a:pt x="132" y="280"/>
                    <a:pt x="113" y="294"/>
                    <a:pt x="97" y="294"/>
                  </a:cubicBezTo>
                  <a:cubicBezTo>
                    <a:pt x="81" y="294"/>
                    <a:pt x="68" y="287"/>
                    <a:pt x="45" y="271"/>
                  </a:cubicBezTo>
                  <a:cubicBezTo>
                    <a:pt x="29" y="260"/>
                    <a:pt x="23" y="244"/>
                    <a:pt x="24" y="22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6" y="21"/>
                    <a:pt x="58" y="0"/>
                    <a:pt x="85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338" y="0"/>
                    <a:pt x="362" y="23"/>
                    <a:pt x="362" y="50"/>
                  </a:cubicBezTo>
                  <a:cubicBezTo>
                    <a:pt x="362" y="78"/>
                    <a:pt x="338" y="100"/>
                    <a:pt x="311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0" y="190"/>
                    <a:pt x="130" y="190"/>
                    <a:pt x="130" y="190"/>
                  </a:cubicBezTo>
                  <a:cubicBezTo>
                    <a:pt x="151" y="185"/>
                    <a:pt x="169" y="181"/>
                    <a:pt x="198" y="181"/>
                  </a:cubicBezTo>
                  <a:cubicBezTo>
                    <a:pt x="301" y="181"/>
                    <a:pt x="380" y="230"/>
                    <a:pt x="380" y="347"/>
                  </a:cubicBezTo>
                  <a:cubicBezTo>
                    <a:pt x="380" y="349"/>
                    <a:pt x="380" y="349"/>
                    <a:pt x="380" y="349"/>
                  </a:cubicBezTo>
                  <a:cubicBezTo>
                    <a:pt x="380" y="459"/>
                    <a:pt x="301" y="528"/>
                    <a:pt x="186" y="528"/>
                  </a:cubicBezTo>
                  <a:cubicBezTo>
                    <a:pt x="114" y="528"/>
                    <a:pt x="64" y="509"/>
                    <a:pt x="23" y="4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invGray">
            <a:xfrm>
              <a:off x="-6466" y="914"/>
              <a:ext cx="1484" cy="2066"/>
            </a:xfrm>
            <a:custGeom>
              <a:avLst/>
              <a:gdLst>
                <a:gd name="T0" fmla="*/ 0 w 1484"/>
                <a:gd name="T1" fmla="*/ 0 h 2066"/>
                <a:gd name="T2" fmla="*/ 1484 w 1484"/>
                <a:gd name="T3" fmla="*/ 0 h 2066"/>
                <a:gd name="T4" fmla="*/ 1484 w 1484"/>
                <a:gd name="T5" fmla="*/ 215 h 2066"/>
                <a:gd name="T6" fmla="*/ 234 w 1484"/>
                <a:gd name="T7" fmla="*/ 215 h 2066"/>
                <a:gd name="T8" fmla="*/ 234 w 1484"/>
                <a:gd name="T9" fmla="*/ 955 h 2066"/>
                <a:gd name="T10" fmla="*/ 1351 w 1484"/>
                <a:gd name="T11" fmla="*/ 955 h 2066"/>
                <a:gd name="T12" fmla="*/ 1351 w 1484"/>
                <a:gd name="T13" fmla="*/ 1166 h 2066"/>
                <a:gd name="T14" fmla="*/ 234 w 1484"/>
                <a:gd name="T15" fmla="*/ 1166 h 2066"/>
                <a:gd name="T16" fmla="*/ 234 w 1484"/>
                <a:gd name="T17" fmla="*/ 2066 h 2066"/>
                <a:gd name="T18" fmla="*/ 0 w 1484"/>
                <a:gd name="T19" fmla="*/ 2066 h 2066"/>
                <a:gd name="T20" fmla="*/ 0 w 1484"/>
                <a:gd name="T21" fmla="*/ 0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4" h="2066">
                  <a:moveTo>
                    <a:pt x="0" y="0"/>
                  </a:moveTo>
                  <a:lnTo>
                    <a:pt x="1484" y="0"/>
                  </a:lnTo>
                  <a:lnTo>
                    <a:pt x="1484" y="215"/>
                  </a:lnTo>
                  <a:lnTo>
                    <a:pt x="234" y="215"/>
                  </a:lnTo>
                  <a:lnTo>
                    <a:pt x="234" y="955"/>
                  </a:lnTo>
                  <a:lnTo>
                    <a:pt x="1351" y="955"/>
                  </a:lnTo>
                  <a:lnTo>
                    <a:pt x="1351" y="1166"/>
                  </a:lnTo>
                  <a:lnTo>
                    <a:pt x="234" y="1166"/>
                  </a:lnTo>
                  <a:lnTo>
                    <a:pt x="234" y="2066"/>
                  </a:lnTo>
                  <a:lnTo>
                    <a:pt x="0" y="2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 userDrawn="1"/>
          </p:nvSpPr>
          <p:spPr bwMode="invGray">
            <a:xfrm>
              <a:off x="-4763" y="879"/>
              <a:ext cx="2108" cy="2137"/>
            </a:xfrm>
            <a:custGeom>
              <a:avLst/>
              <a:gdLst>
                <a:gd name="T0" fmla="*/ 0 w 892"/>
                <a:gd name="T1" fmla="*/ 455 h 904"/>
                <a:gd name="T2" fmla="*/ 0 w 892"/>
                <a:gd name="T3" fmla="*/ 452 h 904"/>
                <a:gd name="T4" fmla="*/ 447 w 892"/>
                <a:gd name="T5" fmla="*/ 0 h 904"/>
                <a:gd name="T6" fmla="*/ 891 w 892"/>
                <a:gd name="T7" fmla="*/ 450 h 904"/>
                <a:gd name="T8" fmla="*/ 891 w 892"/>
                <a:gd name="T9" fmla="*/ 452 h 904"/>
                <a:gd name="T10" fmla="*/ 444 w 892"/>
                <a:gd name="T11" fmla="*/ 904 h 904"/>
                <a:gd name="T12" fmla="*/ 0 w 892"/>
                <a:gd name="T13" fmla="*/ 455 h 904"/>
                <a:gd name="T14" fmla="*/ 789 w 892"/>
                <a:gd name="T15" fmla="*/ 455 h 904"/>
                <a:gd name="T16" fmla="*/ 789 w 892"/>
                <a:gd name="T17" fmla="*/ 452 h 904"/>
                <a:gd name="T18" fmla="*/ 444 w 892"/>
                <a:gd name="T19" fmla="*/ 92 h 904"/>
                <a:gd name="T20" fmla="*/ 102 w 892"/>
                <a:gd name="T21" fmla="*/ 450 h 904"/>
                <a:gd name="T22" fmla="*/ 102 w 892"/>
                <a:gd name="T23" fmla="*/ 452 h 904"/>
                <a:gd name="T24" fmla="*/ 447 w 892"/>
                <a:gd name="T25" fmla="*/ 813 h 904"/>
                <a:gd name="T26" fmla="*/ 789 w 892"/>
                <a:gd name="T27" fmla="*/ 455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2" h="904">
                  <a:moveTo>
                    <a:pt x="0" y="455"/>
                  </a:moveTo>
                  <a:cubicBezTo>
                    <a:pt x="0" y="452"/>
                    <a:pt x="0" y="452"/>
                    <a:pt x="0" y="452"/>
                  </a:cubicBezTo>
                  <a:cubicBezTo>
                    <a:pt x="0" y="211"/>
                    <a:pt x="181" y="0"/>
                    <a:pt x="447" y="0"/>
                  </a:cubicBezTo>
                  <a:cubicBezTo>
                    <a:pt x="712" y="0"/>
                    <a:pt x="891" y="209"/>
                    <a:pt x="891" y="450"/>
                  </a:cubicBezTo>
                  <a:cubicBezTo>
                    <a:pt x="892" y="451"/>
                    <a:pt x="892" y="451"/>
                    <a:pt x="891" y="452"/>
                  </a:cubicBezTo>
                  <a:cubicBezTo>
                    <a:pt x="891" y="693"/>
                    <a:pt x="710" y="904"/>
                    <a:pt x="444" y="904"/>
                  </a:cubicBezTo>
                  <a:cubicBezTo>
                    <a:pt x="178" y="904"/>
                    <a:pt x="0" y="696"/>
                    <a:pt x="0" y="455"/>
                  </a:cubicBezTo>
                  <a:close/>
                  <a:moveTo>
                    <a:pt x="789" y="455"/>
                  </a:moveTo>
                  <a:cubicBezTo>
                    <a:pt x="789" y="452"/>
                    <a:pt x="789" y="452"/>
                    <a:pt x="789" y="452"/>
                  </a:cubicBezTo>
                  <a:cubicBezTo>
                    <a:pt x="789" y="254"/>
                    <a:pt x="644" y="92"/>
                    <a:pt x="444" y="92"/>
                  </a:cubicBezTo>
                  <a:cubicBezTo>
                    <a:pt x="244" y="92"/>
                    <a:pt x="102" y="251"/>
                    <a:pt x="102" y="450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651"/>
                    <a:pt x="247" y="813"/>
                    <a:pt x="447" y="813"/>
                  </a:cubicBezTo>
                  <a:cubicBezTo>
                    <a:pt x="646" y="813"/>
                    <a:pt x="789" y="653"/>
                    <a:pt x="789" y="4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 noEditPoints="1"/>
            </p:cNvSpPr>
            <p:nvPr userDrawn="1"/>
          </p:nvSpPr>
          <p:spPr bwMode="invGray">
            <a:xfrm>
              <a:off x="-2237" y="914"/>
              <a:ext cx="1709" cy="2066"/>
            </a:xfrm>
            <a:custGeom>
              <a:avLst/>
              <a:gdLst>
                <a:gd name="T0" fmla="*/ 0 w 723"/>
                <a:gd name="T1" fmla="*/ 0 h 874"/>
                <a:gd name="T2" fmla="*/ 376 w 723"/>
                <a:gd name="T3" fmla="*/ 0 h 874"/>
                <a:gd name="T4" fmla="*/ 624 w 723"/>
                <a:gd name="T5" fmla="*/ 88 h 874"/>
                <a:gd name="T6" fmla="*/ 692 w 723"/>
                <a:gd name="T7" fmla="*/ 260 h 874"/>
                <a:gd name="T8" fmla="*/ 692 w 723"/>
                <a:gd name="T9" fmla="*/ 263 h 874"/>
                <a:gd name="T10" fmla="*/ 454 w 723"/>
                <a:gd name="T11" fmla="*/ 517 h 874"/>
                <a:gd name="T12" fmla="*/ 723 w 723"/>
                <a:gd name="T13" fmla="*/ 874 h 874"/>
                <a:gd name="T14" fmla="*/ 602 w 723"/>
                <a:gd name="T15" fmla="*/ 874 h 874"/>
                <a:gd name="T16" fmla="*/ 348 w 723"/>
                <a:gd name="T17" fmla="*/ 535 h 874"/>
                <a:gd name="T18" fmla="*/ 346 w 723"/>
                <a:gd name="T19" fmla="*/ 535 h 874"/>
                <a:gd name="T20" fmla="*/ 99 w 723"/>
                <a:gd name="T21" fmla="*/ 535 h 874"/>
                <a:gd name="T22" fmla="*/ 99 w 723"/>
                <a:gd name="T23" fmla="*/ 874 h 874"/>
                <a:gd name="T24" fmla="*/ 0 w 723"/>
                <a:gd name="T25" fmla="*/ 874 h 874"/>
                <a:gd name="T26" fmla="*/ 0 w 723"/>
                <a:gd name="T27" fmla="*/ 0 h 874"/>
                <a:gd name="T28" fmla="*/ 367 w 723"/>
                <a:gd name="T29" fmla="*/ 446 h 874"/>
                <a:gd name="T30" fmla="*/ 592 w 723"/>
                <a:gd name="T31" fmla="*/ 266 h 874"/>
                <a:gd name="T32" fmla="*/ 592 w 723"/>
                <a:gd name="T33" fmla="*/ 264 h 874"/>
                <a:gd name="T34" fmla="*/ 368 w 723"/>
                <a:gd name="T35" fmla="*/ 91 h 874"/>
                <a:gd name="T36" fmla="*/ 99 w 723"/>
                <a:gd name="T37" fmla="*/ 91 h 874"/>
                <a:gd name="T38" fmla="*/ 99 w 723"/>
                <a:gd name="T39" fmla="*/ 446 h 874"/>
                <a:gd name="T40" fmla="*/ 367 w 723"/>
                <a:gd name="T41" fmla="*/ 44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3" h="874">
                  <a:moveTo>
                    <a:pt x="0" y="0"/>
                  </a:moveTo>
                  <a:cubicBezTo>
                    <a:pt x="376" y="0"/>
                    <a:pt x="376" y="0"/>
                    <a:pt x="376" y="0"/>
                  </a:cubicBezTo>
                  <a:cubicBezTo>
                    <a:pt x="483" y="0"/>
                    <a:pt x="569" y="33"/>
                    <a:pt x="624" y="88"/>
                  </a:cubicBezTo>
                  <a:cubicBezTo>
                    <a:pt x="667" y="130"/>
                    <a:pt x="692" y="191"/>
                    <a:pt x="692" y="260"/>
                  </a:cubicBezTo>
                  <a:cubicBezTo>
                    <a:pt x="692" y="263"/>
                    <a:pt x="692" y="263"/>
                    <a:pt x="692" y="263"/>
                  </a:cubicBezTo>
                  <a:cubicBezTo>
                    <a:pt x="692" y="407"/>
                    <a:pt x="592" y="492"/>
                    <a:pt x="454" y="517"/>
                  </a:cubicBezTo>
                  <a:cubicBezTo>
                    <a:pt x="723" y="874"/>
                    <a:pt x="723" y="874"/>
                    <a:pt x="723" y="874"/>
                  </a:cubicBezTo>
                  <a:cubicBezTo>
                    <a:pt x="602" y="874"/>
                    <a:pt x="602" y="874"/>
                    <a:pt x="602" y="874"/>
                  </a:cubicBezTo>
                  <a:cubicBezTo>
                    <a:pt x="348" y="535"/>
                    <a:pt x="348" y="535"/>
                    <a:pt x="348" y="535"/>
                  </a:cubicBezTo>
                  <a:cubicBezTo>
                    <a:pt x="346" y="535"/>
                    <a:pt x="346" y="535"/>
                    <a:pt x="346" y="535"/>
                  </a:cubicBezTo>
                  <a:cubicBezTo>
                    <a:pt x="99" y="535"/>
                    <a:pt x="99" y="535"/>
                    <a:pt x="99" y="535"/>
                  </a:cubicBezTo>
                  <a:cubicBezTo>
                    <a:pt x="99" y="874"/>
                    <a:pt x="99" y="874"/>
                    <a:pt x="99" y="874"/>
                  </a:cubicBezTo>
                  <a:cubicBezTo>
                    <a:pt x="0" y="874"/>
                    <a:pt x="0" y="874"/>
                    <a:pt x="0" y="874"/>
                  </a:cubicBezTo>
                  <a:lnTo>
                    <a:pt x="0" y="0"/>
                  </a:lnTo>
                  <a:close/>
                  <a:moveTo>
                    <a:pt x="367" y="446"/>
                  </a:moveTo>
                  <a:cubicBezTo>
                    <a:pt x="498" y="446"/>
                    <a:pt x="592" y="379"/>
                    <a:pt x="592" y="266"/>
                  </a:cubicBezTo>
                  <a:cubicBezTo>
                    <a:pt x="592" y="264"/>
                    <a:pt x="592" y="264"/>
                    <a:pt x="592" y="264"/>
                  </a:cubicBezTo>
                  <a:cubicBezTo>
                    <a:pt x="592" y="156"/>
                    <a:pt x="509" y="91"/>
                    <a:pt x="368" y="91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9" y="446"/>
                    <a:pt x="99" y="446"/>
                    <a:pt x="99" y="446"/>
                  </a:cubicBezTo>
                  <a:lnTo>
                    <a:pt x="367" y="4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1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200"/>
            <a:ext cx="10972800" cy="8128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74400" y="6883401"/>
            <a:ext cx="1117600" cy="133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6800" y="6464301"/>
            <a:ext cx="5181600" cy="1492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00347" y="6464301"/>
            <a:ext cx="450851" cy="149224"/>
          </a:xfrm>
          <a:prstGeom prst="rect">
            <a:avLst/>
          </a:prstGeom>
        </p:spPr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37593"/>
            <a:ext cx="10972801" cy="677108"/>
          </a:xfrm>
        </p:spPr>
        <p:txBody>
          <a:bodyPr vert="horz" lIns="0" tIns="0" rIns="0" bIns="0" rtlCol="0" anchor="b">
            <a:spAutoFit/>
          </a:bodyPr>
          <a:lstStyle>
            <a:lvl1pPr>
              <a:defRPr lang="en-US" sz="4800"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538223"/>
            <a:ext cx="10972801" cy="33239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enter name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3426460"/>
            <a:ext cx="10972801" cy="0"/>
          </a:xfrm>
          <a:prstGeom prst="line">
            <a:avLst/>
          </a:prstGeom>
          <a:ln w="9525" cap="rnd">
            <a:solidFill>
              <a:schemeClr val="bg1">
                <a:alpha val="75000"/>
              </a:schemeClr>
            </a:solidFill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27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and_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1"/>
            <a:ext cx="10972801" cy="4394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Two_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52578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6324601" y="1854200"/>
            <a:ext cx="52578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8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54864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Content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3644766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57287" y="1854200"/>
            <a:ext cx="6825114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Three_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32893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451351" y="1854200"/>
            <a:ext cx="32893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8293101" y="1854200"/>
            <a:ext cx="32893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White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9095"/>
            <a:ext cx="10972801" cy="983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68144"/>
            <a:ext cx="10972801" cy="4580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5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49" r:id="rId3"/>
    <p:sldLayoutId id="2147483677" r:id="rId4"/>
    <p:sldLayoutId id="2147483672" r:id="rId5"/>
    <p:sldLayoutId id="2147483652" r:id="rId6"/>
    <p:sldLayoutId id="2147483678" r:id="rId7"/>
    <p:sldLayoutId id="2147483702" r:id="rId8"/>
    <p:sldLayoutId id="2147483665" r:id="rId9"/>
    <p:sldLayoutId id="2147483667" r:id="rId10"/>
    <p:sldLayoutId id="2147483711" r:id="rId11"/>
    <p:sldLayoutId id="2147483708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marR="0" indent="-228600" algn="l" defTabSz="34290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marR="0" indent="-1730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marR="0" indent="-1730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marR="0" indent="-1730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800"/>
        </a:spcBef>
        <a:buFont typeface="Arial" panose="020B0604020202020204" pitchFamily="34" charset="0"/>
        <a:buChar char="​"/>
        <a:defRPr sz="24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800" kern="1200" cap="all" baseline="0">
          <a:solidFill>
            <a:schemeClr val="bg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800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285750" indent="-1143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384" userDrawn="1">
          <p15:clr>
            <a:srgbClr val="F26B43"/>
          </p15:clr>
        </p15:guide>
        <p15:guide id="6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g"/><Relationship Id="rId20" Type="http://schemas.openxmlformats.org/officeDocument/2006/relationships/image" Target="../media/image27.jpeg"/><Relationship Id="rId21" Type="http://schemas.openxmlformats.org/officeDocument/2006/relationships/image" Target="../media/image28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10" Type="http://schemas.openxmlformats.org/officeDocument/2006/relationships/image" Target="../media/image17.jp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4342"/>
            <a:ext cx="10966659" cy="182019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err="1" smtClean="0"/>
              <a:t>Vmware</a:t>
            </a:r>
            <a:r>
              <a:rPr lang="en-US" dirty="0" smtClean="0"/>
              <a:t> </a:t>
            </a:r>
            <a:r>
              <a:rPr lang="zh-TW" altLang="en-US" dirty="0" smtClean="0"/>
              <a:t>校園授權方案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教育雲的資訊基礎架構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60401" y="4826000"/>
            <a:ext cx="2203724" cy="1200329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VMware </a:t>
            </a:r>
          </a:p>
          <a:p>
            <a:pPr algn="r"/>
            <a:r>
              <a:rPr lang="zh-TW" altLang="en-US" dirty="0" smtClean="0">
                <a:solidFill>
                  <a:schemeClr val="bg1"/>
                </a:solidFill>
              </a:rPr>
              <a:t>經銷業務經理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Katie Chen</a:t>
            </a:r>
          </a:p>
        </p:txBody>
      </p:sp>
    </p:spTree>
    <p:extLst>
      <p:ext uri="{BB962C8B-B14F-4D97-AF65-F5344CB8AC3E}">
        <p14:creationId xmlns:p14="http://schemas.microsoft.com/office/powerpoint/2010/main" val="10934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389467"/>
            <a:ext cx="10972801" cy="983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CHT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-3 </a:t>
            </a:r>
            <a:r>
              <a:rPr lang="zh-TW" altLang="en-US" b="1" dirty="0" smtClean="0">
                <a:latin typeface="Heiti TC Light"/>
                <a:ea typeface="Heiti TC Light"/>
                <a:cs typeface="Heiti TC Light"/>
              </a:rPr>
              <a:t>付費加購</a:t>
            </a:r>
            <a:endParaRPr lang="zh-CHT" altLang="en-US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5867" y="1166899"/>
            <a:ext cx="10160000" cy="336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Networking</a:t>
            </a:r>
            <a:r>
              <a:rPr lang="zh-TW" alt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2400" b="1" dirty="0" smtClean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85800" lvl="1" indent="-457200">
              <a:spcBef>
                <a:spcPts val="1200"/>
              </a:spcBef>
              <a:buAutoNum type="arabicParenBoth"/>
            </a:pPr>
            <a:r>
              <a:rPr 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Academic </a:t>
            </a:r>
            <a:r>
              <a:rPr 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NSX for vSphere - </a:t>
            </a:r>
            <a:r>
              <a:rPr lang="en-US" sz="2400" b="1" dirty="0" err="1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vCloud</a:t>
            </a:r>
            <a:r>
              <a:rPr 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Suite Add-</a:t>
            </a:r>
            <a:r>
              <a:rPr 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on</a:t>
            </a:r>
          </a:p>
          <a:p>
            <a:pPr marL="685800" lvl="1" indent="-457200">
              <a:spcBef>
                <a:spcPts val="1200"/>
              </a:spcBef>
              <a:buAutoNum type="arabicParenBoth"/>
            </a:pPr>
            <a:r>
              <a:rPr 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Academic </a:t>
            </a:r>
            <a:r>
              <a:rPr 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NSX for vSphere – Horizon</a:t>
            </a:r>
            <a:endParaRPr lang="en-US" sz="2400" b="1" dirty="0" smtClean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zh-TW" altLang="en-US" sz="2400" dirty="0">
                <a:solidFill>
                  <a:schemeClr val="bg1"/>
                </a:solidFill>
              </a:rPr>
              <a:t>保護軟體雲及雲端資料中心的網路</a:t>
            </a:r>
            <a:r>
              <a:rPr lang="zh-TW" altLang="en-US" sz="2400" dirty="0" smtClean="0">
                <a:solidFill>
                  <a:schemeClr val="bg1"/>
                </a:solidFill>
              </a:rPr>
              <a:t>安全</a:t>
            </a:r>
            <a:endParaRPr lang="en-US" altLang="zh-TW" sz="2400" dirty="0" smtClean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smtClean="0">
                <a:solidFill>
                  <a:schemeClr val="bg1"/>
                </a:solidFill>
              </a:rPr>
              <a:t>   (</a:t>
            </a:r>
            <a:r>
              <a:rPr lang="en-US" altLang="zh-TW" sz="2400" dirty="0">
                <a:solidFill>
                  <a:schemeClr val="bg1"/>
                </a:solidFill>
              </a:rPr>
              <a:t>VMware</a:t>
            </a:r>
            <a:r>
              <a:rPr lang="zh-TW" altLang="en-US" sz="2400" dirty="0">
                <a:solidFill>
                  <a:schemeClr val="bg1"/>
                </a:solidFill>
              </a:rPr>
              <a:t>獨家零信任防護技術</a:t>
            </a:r>
            <a:r>
              <a:rPr lang="en-US" altLang="zh-TW" sz="2400" dirty="0">
                <a:solidFill>
                  <a:schemeClr val="bg1"/>
                </a:solidFill>
              </a:rPr>
              <a:t>) 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zh-TW" altLang="en-US" sz="2400" dirty="0">
                <a:solidFill>
                  <a:schemeClr val="bg1"/>
                </a:solidFill>
              </a:rPr>
              <a:t>避免校園資訊服務反成為駭客跳板</a:t>
            </a:r>
            <a:r>
              <a:rPr lang="zh-TW" altLang="en-US" sz="2400" dirty="0" smtClean="0">
                <a:solidFill>
                  <a:schemeClr val="bg1"/>
                </a:solidFill>
              </a:rPr>
              <a:t>、引發資安問題</a:t>
            </a:r>
            <a:endParaRPr lang="en-US" altLang="zh-TW" sz="24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28600" lvl="1">
              <a:spcBef>
                <a:spcPts val="1200"/>
              </a:spcBef>
            </a:pPr>
            <a:endParaRPr lang="en-US" altLang="zh-TW" sz="2400" b="1" dirty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69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4801175" y="6202305"/>
            <a:ext cx="609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609600" y="1163814"/>
            <a:ext cx="10769600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	 </a:t>
            </a:r>
            <a:r>
              <a:rPr lang="zh-TW" altLang="en-US" sz="20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免費參加</a:t>
            </a:r>
            <a:r>
              <a:rPr lang="en-US" altLang="zh-TW" sz="20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『VMware Academy Program – VMware</a:t>
            </a:r>
            <a:r>
              <a:rPr lang="zh-TW" altLang="en-US" sz="20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雲端學術計畫</a:t>
            </a:r>
            <a:endParaRPr lang="en-US" altLang="zh-TW" sz="2000" b="1" dirty="0" smtClean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 defTabSz="457200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可加購：授課講師培訓課程每人優惠價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NT$50,000(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原價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$69,900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1257300" lvl="2" indent="-342900" algn="l" defTabSz="457200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限未來在校教授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課程講師</a:t>
            </a:r>
            <a:endParaRPr lang="en-US" altLang="zh-TW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257300" lvl="2" indent="-342900" algn="l" defTabSz="457200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原廠培訓課程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(VMware </a:t>
            </a:r>
            <a:r>
              <a:rPr lang="en-US" altLang="zh-TW" sz="2000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vSphere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Install, Configure, Manage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課程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00100" lvl="1" indent="-342900" algn="l"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提供給授課講</a:t>
            </a:r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師一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折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 Certified Professional(VCP)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認證卷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(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價值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NT$ 6000)</a:t>
            </a:r>
          </a:p>
          <a:p>
            <a:pPr marL="800100" lvl="1" indent="-342900" algn="l"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供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雲端學術計畫會員，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”VMware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學術計畫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”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會員獎牌</a:t>
            </a:r>
            <a:endParaRPr lang="en-US" altLang="zh-TW" sz="20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 algn="l"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提供每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位授課</a:t>
            </a: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講師</a:t>
            </a:r>
            <a:r>
              <a:rPr lang="en-US" altLang="zh-TW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VMware Academy Program </a:t>
            </a: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講師證書</a:t>
            </a:r>
            <a:endParaRPr lang="en-US" altLang="zh-TW" sz="2000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Rounded Rectangle 73"/>
          <p:cNvSpPr/>
          <p:nvPr/>
        </p:nvSpPr>
        <p:spPr bwMode="auto">
          <a:xfrm>
            <a:off x="1117600" y="4050084"/>
            <a:ext cx="2946400" cy="734098"/>
          </a:xfrm>
          <a:prstGeom prst="roundRect">
            <a:avLst>
              <a:gd name="adj" fmla="val 377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328">
              <a:lnSpc>
                <a:spcPct val="88000"/>
              </a:lnSpc>
              <a:defRPr/>
            </a:pPr>
            <a:r>
              <a:rPr lang="en-US" altLang="zh-TW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最新技術</a:t>
            </a:r>
            <a:endParaRPr lang="en-US" altLang="zh-CN" sz="2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ounded Rectangle 76"/>
          <p:cNvSpPr/>
          <p:nvPr/>
        </p:nvSpPr>
        <p:spPr bwMode="auto">
          <a:xfrm>
            <a:off x="4242131" y="4038656"/>
            <a:ext cx="3454400" cy="772350"/>
          </a:xfrm>
          <a:prstGeom prst="roundRect">
            <a:avLst>
              <a:gd name="adj" fmla="val 377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328">
              <a:lnSpc>
                <a:spcPct val="88000"/>
              </a:lnSpc>
              <a:defRPr/>
            </a:pP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完</a:t>
            </a:r>
            <a:r>
              <a:rPr lang="zh-TW" altLang="en-US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整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課</a:t>
            </a: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程規劃</a:t>
            </a:r>
            <a:endParaRPr lang="en-US" altLang="zh-CN" sz="2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Rounded Rectangle 22"/>
          <p:cNvSpPr/>
          <p:nvPr/>
        </p:nvSpPr>
        <p:spPr bwMode="auto">
          <a:xfrm>
            <a:off x="7835735" y="4038657"/>
            <a:ext cx="3149600" cy="736851"/>
          </a:xfrm>
          <a:prstGeom prst="roundRect">
            <a:avLst>
              <a:gd name="adj" fmla="val 377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328">
              <a:lnSpc>
                <a:spcPct val="88000"/>
              </a:lnSpc>
              <a:defRPr/>
            </a:pP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完整的授課資源</a:t>
            </a:r>
            <a:endParaRPr lang="en-US" altLang="zh-CN" sz="2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Round Same Side Corner Rectangle 12"/>
          <p:cNvSpPr/>
          <p:nvPr/>
        </p:nvSpPr>
        <p:spPr bwMode="auto">
          <a:xfrm>
            <a:off x="4219699" y="4847112"/>
            <a:ext cx="9144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課程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教材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5" name="Round Same Side Corner Rectangle 14"/>
          <p:cNvSpPr/>
          <p:nvPr/>
        </p:nvSpPr>
        <p:spPr bwMode="auto">
          <a:xfrm>
            <a:off x="5440877" y="4847112"/>
            <a:ext cx="9144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線上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課程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教材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6" name="Round Same Side Corner Rectangle 15"/>
          <p:cNvSpPr/>
          <p:nvPr/>
        </p:nvSpPr>
        <p:spPr bwMode="auto">
          <a:xfrm>
            <a:off x="6622472" y="4859977"/>
            <a:ext cx="1074059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考試卷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折扣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7" name="Round Same Side Corner Rectangle 16"/>
          <p:cNvSpPr/>
          <p:nvPr/>
        </p:nvSpPr>
        <p:spPr bwMode="auto">
          <a:xfrm>
            <a:off x="7823200" y="4876800"/>
            <a:ext cx="10160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講師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投影片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 bwMode="auto">
          <a:xfrm>
            <a:off x="8953335" y="4876800"/>
            <a:ext cx="9144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LAB</a:t>
            </a:r>
          </a:p>
        </p:txBody>
      </p:sp>
      <p:sp>
        <p:nvSpPr>
          <p:cNvPr id="19" name="Round Same Side Corner Rectangle 18"/>
          <p:cNvSpPr/>
          <p:nvPr/>
        </p:nvSpPr>
        <p:spPr bwMode="auto">
          <a:xfrm>
            <a:off x="9956801" y="4876800"/>
            <a:ext cx="1111663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完</a:t>
            </a: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整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講師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培訓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計畫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0" name="Round Same Side Corner Rectangle 19"/>
          <p:cNvSpPr/>
          <p:nvPr/>
        </p:nvSpPr>
        <p:spPr bwMode="auto">
          <a:xfrm>
            <a:off x="1175657" y="4885260"/>
            <a:ext cx="2844800" cy="1430612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課程所</a:t>
            </a: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需技術支援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823177">
            <a:off x="6657171" y="5964264"/>
            <a:ext cx="1084245" cy="225703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indent="-342900" algn="ctr" defTabSz="914099">
              <a:lnSpc>
                <a:spcPct val="90000"/>
              </a:lnSpc>
              <a:buClr>
                <a:srgbClr val="FFFF99"/>
              </a:buClr>
              <a:buSzPct val="80000"/>
              <a:tabLst>
                <a:tab pos="424590" algn="l"/>
              </a:tabLst>
            </a:pPr>
            <a:r>
              <a:rPr lang="en-US" sz="1600" kern="0" dirty="0" smtClean="0">
                <a:solidFill>
                  <a:srgbClr val="FFFFFF"/>
                </a:solidFill>
              </a:rPr>
              <a:t>70% off!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9600" y="389467"/>
            <a:ext cx="10972801" cy="983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CHT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-4</a:t>
            </a:r>
            <a:r>
              <a:rPr lang="en-US" altLang="zh-CHT" b="1" dirty="0">
                <a:latin typeface="Heiti TC Light"/>
                <a:ea typeface="Heiti TC Light"/>
                <a:cs typeface="Heiti TC Light"/>
              </a:rPr>
              <a:t> </a:t>
            </a:r>
            <a:r>
              <a:rPr lang="zh-TW" altLang="en-US" b="1" dirty="0" smtClean="0">
                <a:latin typeface="Heiti TC Light"/>
                <a:ea typeface="Heiti TC Light"/>
                <a:cs typeface="Heiti TC Light"/>
              </a:rPr>
              <a:t>雲端學術計畫</a:t>
            </a:r>
            <a:endParaRPr lang="zh-CHT" altLang="en-US" b="1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3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766268" y="4674253"/>
            <a:ext cx="1593886" cy="182880"/>
            <a:chOff x="8237569" y="4338796"/>
            <a:chExt cx="1701800" cy="195262"/>
          </a:xfrm>
        </p:grpSpPr>
        <p:sp>
          <p:nvSpPr>
            <p:cNvPr id="253" name="Freeform 8"/>
            <p:cNvSpPr>
              <a:spLocks noEditPoints="1"/>
            </p:cNvSpPr>
            <p:nvPr/>
          </p:nvSpPr>
          <p:spPr bwMode="auto">
            <a:xfrm>
              <a:off x="8237569" y="4340383"/>
              <a:ext cx="200025" cy="190500"/>
            </a:xfrm>
            <a:custGeom>
              <a:avLst/>
              <a:gdLst>
                <a:gd name="T0" fmla="*/ 51 w 126"/>
                <a:gd name="T1" fmla="*/ 0 h 120"/>
                <a:gd name="T2" fmla="*/ 75 w 126"/>
                <a:gd name="T3" fmla="*/ 0 h 120"/>
                <a:gd name="T4" fmla="*/ 126 w 126"/>
                <a:gd name="T5" fmla="*/ 120 h 120"/>
                <a:gd name="T6" fmla="*/ 98 w 126"/>
                <a:gd name="T7" fmla="*/ 120 h 120"/>
                <a:gd name="T8" fmla="*/ 87 w 126"/>
                <a:gd name="T9" fmla="*/ 94 h 120"/>
                <a:gd name="T10" fmla="*/ 38 w 126"/>
                <a:gd name="T11" fmla="*/ 94 h 120"/>
                <a:gd name="T12" fmla="*/ 26 w 126"/>
                <a:gd name="T13" fmla="*/ 120 h 120"/>
                <a:gd name="T14" fmla="*/ 0 w 126"/>
                <a:gd name="T15" fmla="*/ 120 h 120"/>
                <a:gd name="T16" fmla="*/ 51 w 126"/>
                <a:gd name="T17" fmla="*/ 0 h 120"/>
                <a:gd name="T18" fmla="*/ 78 w 126"/>
                <a:gd name="T19" fmla="*/ 70 h 120"/>
                <a:gd name="T20" fmla="*/ 62 w 126"/>
                <a:gd name="T21" fmla="*/ 32 h 120"/>
                <a:gd name="T22" fmla="*/ 47 w 126"/>
                <a:gd name="T23" fmla="*/ 70 h 120"/>
                <a:gd name="T24" fmla="*/ 78 w 126"/>
                <a:gd name="T25" fmla="*/ 7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20">
                  <a:moveTo>
                    <a:pt x="51" y="0"/>
                  </a:moveTo>
                  <a:lnTo>
                    <a:pt x="75" y="0"/>
                  </a:lnTo>
                  <a:lnTo>
                    <a:pt x="126" y="120"/>
                  </a:lnTo>
                  <a:lnTo>
                    <a:pt x="98" y="120"/>
                  </a:lnTo>
                  <a:lnTo>
                    <a:pt x="87" y="94"/>
                  </a:lnTo>
                  <a:lnTo>
                    <a:pt x="38" y="94"/>
                  </a:lnTo>
                  <a:lnTo>
                    <a:pt x="26" y="120"/>
                  </a:lnTo>
                  <a:lnTo>
                    <a:pt x="0" y="120"/>
                  </a:lnTo>
                  <a:lnTo>
                    <a:pt x="51" y="0"/>
                  </a:lnTo>
                  <a:close/>
                  <a:moveTo>
                    <a:pt x="78" y="70"/>
                  </a:moveTo>
                  <a:lnTo>
                    <a:pt x="62" y="32"/>
                  </a:lnTo>
                  <a:lnTo>
                    <a:pt x="47" y="70"/>
                  </a:lnTo>
                  <a:lnTo>
                    <a:pt x="78" y="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4" name="Freeform 9"/>
            <p:cNvSpPr>
              <a:spLocks/>
            </p:cNvSpPr>
            <p:nvPr/>
          </p:nvSpPr>
          <p:spPr bwMode="auto">
            <a:xfrm>
              <a:off x="8459819" y="4341971"/>
              <a:ext cx="166688" cy="188912"/>
            </a:xfrm>
            <a:custGeom>
              <a:avLst/>
              <a:gdLst>
                <a:gd name="T0" fmla="*/ 0 w 105"/>
                <a:gd name="T1" fmla="*/ 0 h 119"/>
                <a:gd name="T2" fmla="*/ 24 w 105"/>
                <a:gd name="T3" fmla="*/ 0 h 119"/>
                <a:gd name="T4" fmla="*/ 80 w 105"/>
                <a:gd name="T5" fmla="*/ 73 h 119"/>
                <a:gd name="T6" fmla="*/ 80 w 105"/>
                <a:gd name="T7" fmla="*/ 0 h 119"/>
                <a:gd name="T8" fmla="*/ 105 w 105"/>
                <a:gd name="T9" fmla="*/ 0 h 119"/>
                <a:gd name="T10" fmla="*/ 105 w 105"/>
                <a:gd name="T11" fmla="*/ 119 h 119"/>
                <a:gd name="T12" fmla="*/ 83 w 105"/>
                <a:gd name="T13" fmla="*/ 119 h 119"/>
                <a:gd name="T14" fmla="*/ 26 w 105"/>
                <a:gd name="T15" fmla="*/ 44 h 119"/>
                <a:gd name="T16" fmla="*/ 26 w 105"/>
                <a:gd name="T17" fmla="*/ 119 h 119"/>
                <a:gd name="T18" fmla="*/ 0 w 105"/>
                <a:gd name="T19" fmla="*/ 119 h 119"/>
                <a:gd name="T20" fmla="*/ 0 w 105"/>
                <a:gd name="T2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9">
                  <a:moveTo>
                    <a:pt x="0" y="0"/>
                  </a:moveTo>
                  <a:lnTo>
                    <a:pt x="24" y="0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119"/>
                  </a:lnTo>
                  <a:lnTo>
                    <a:pt x="83" y="119"/>
                  </a:lnTo>
                  <a:lnTo>
                    <a:pt x="26" y="44"/>
                  </a:lnTo>
                  <a:lnTo>
                    <a:pt x="26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5" name="Freeform 10"/>
            <p:cNvSpPr>
              <a:spLocks/>
            </p:cNvSpPr>
            <p:nvPr/>
          </p:nvSpPr>
          <p:spPr bwMode="auto">
            <a:xfrm>
              <a:off x="8648732" y="4341971"/>
              <a:ext cx="185738" cy="188912"/>
            </a:xfrm>
            <a:custGeom>
              <a:avLst/>
              <a:gdLst>
                <a:gd name="T0" fmla="*/ 46 w 117"/>
                <a:gd name="T1" fmla="*/ 72 h 119"/>
                <a:gd name="T2" fmla="*/ 0 w 117"/>
                <a:gd name="T3" fmla="*/ 0 h 119"/>
                <a:gd name="T4" fmla="*/ 30 w 117"/>
                <a:gd name="T5" fmla="*/ 0 h 119"/>
                <a:gd name="T6" fmla="*/ 59 w 117"/>
                <a:gd name="T7" fmla="*/ 48 h 119"/>
                <a:gd name="T8" fmla="*/ 88 w 117"/>
                <a:gd name="T9" fmla="*/ 0 h 119"/>
                <a:gd name="T10" fmla="*/ 117 w 117"/>
                <a:gd name="T11" fmla="*/ 0 h 119"/>
                <a:gd name="T12" fmla="*/ 72 w 117"/>
                <a:gd name="T13" fmla="*/ 72 h 119"/>
                <a:gd name="T14" fmla="*/ 72 w 117"/>
                <a:gd name="T15" fmla="*/ 119 h 119"/>
                <a:gd name="T16" fmla="*/ 46 w 117"/>
                <a:gd name="T17" fmla="*/ 119 h 119"/>
                <a:gd name="T18" fmla="*/ 46 w 117"/>
                <a:gd name="T19" fmla="*/ 7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9">
                  <a:moveTo>
                    <a:pt x="46" y="7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59" y="48"/>
                  </a:lnTo>
                  <a:lnTo>
                    <a:pt x="88" y="0"/>
                  </a:lnTo>
                  <a:lnTo>
                    <a:pt x="117" y="0"/>
                  </a:lnTo>
                  <a:lnTo>
                    <a:pt x="72" y="72"/>
                  </a:lnTo>
                  <a:lnTo>
                    <a:pt x="72" y="119"/>
                  </a:lnTo>
                  <a:lnTo>
                    <a:pt x="46" y="119"/>
                  </a:lnTo>
                  <a:lnTo>
                    <a:pt x="46" y="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6" name="Freeform 11"/>
            <p:cNvSpPr>
              <a:spLocks noEditPoints="1"/>
            </p:cNvSpPr>
            <p:nvPr/>
          </p:nvSpPr>
          <p:spPr bwMode="auto">
            <a:xfrm>
              <a:off x="8940832" y="4341971"/>
              <a:ext cx="173038" cy="188912"/>
            </a:xfrm>
            <a:custGeom>
              <a:avLst/>
              <a:gdLst>
                <a:gd name="T0" fmla="*/ 0 w 315"/>
                <a:gd name="T1" fmla="*/ 0 h 341"/>
                <a:gd name="T2" fmla="*/ 133 w 315"/>
                <a:gd name="T3" fmla="*/ 0 h 341"/>
                <a:gd name="T4" fmla="*/ 315 w 315"/>
                <a:gd name="T5" fmla="*/ 169 h 341"/>
                <a:gd name="T6" fmla="*/ 315 w 315"/>
                <a:gd name="T7" fmla="*/ 170 h 341"/>
                <a:gd name="T8" fmla="*/ 133 w 315"/>
                <a:gd name="T9" fmla="*/ 341 h 341"/>
                <a:gd name="T10" fmla="*/ 0 w 315"/>
                <a:gd name="T11" fmla="*/ 341 h 341"/>
                <a:gd name="T12" fmla="*/ 0 w 315"/>
                <a:gd name="T13" fmla="*/ 0 h 341"/>
                <a:gd name="T14" fmla="*/ 75 w 315"/>
                <a:gd name="T15" fmla="*/ 67 h 341"/>
                <a:gd name="T16" fmla="*/ 75 w 315"/>
                <a:gd name="T17" fmla="*/ 273 h 341"/>
                <a:gd name="T18" fmla="*/ 133 w 315"/>
                <a:gd name="T19" fmla="*/ 273 h 341"/>
                <a:gd name="T20" fmla="*/ 236 w 315"/>
                <a:gd name="T21" fmla="*/ 171 h 341"/>
                <a:gd name="T22" fmla="*/ 236 w 315"/>
                <a:gd name="T23" fmla="*/ 170 h 341"/>
                <a:gd name="T24" fmla="*/ 133 w 315"/>
                <a:gd name="T25" fmla="*/ 67 h 341"/>
                <a:gd name="T26" fmla="*/ 75 w 315"/>
                <a:gd name="T27" fmla="*/ 6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341">
                  <a:moveTo>
                    <a:pt x="0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241" y="0"/>
                    <a:pt x="315" y="73"/>
                    <a:pt x="315" y="169"/>
                  </a:cubicBezTo>
                  <a:cubicBezTo>
                    <a:pt x="315" y="170"/>
                    <a:pt x="315" y="170"/>
                    <a:pt x="315" y="170"/>
                  </a:cubicBezTo>
                  <a:cubicBezTo>
                    <a:pt x="315" y="266"/>
                    <a:pt x="241" y="341"/>
                    <a:pt x="133" y="341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0" y="0"/>
                  </a:lnTo>
                  <a:close/>
                  <a:moveTo>
                    <a:pt x="75" y="67"/>
                  </a:moveTo>
                  <a:cubicBezTo>
                    <a:pt x="75" y="273"/>
                    <a:pt x="75" y="273"/>
                    <a:pt x="75" y="273"/>
                  </a:cubicBezTo>
                  <a:cubicBezTo>
                    <a:pt x="133" y="273"/>
                    <a:pt x="133" y="273"/>
                    <a:pt x="133" y="273"/>
                  </a:cubicBezTo>
                  <a:cubicBezTo>
                    <a:pt x="195" y="273"/>
                    <a:pt x="236" y="232"/>
                    <a:pt x="236" y="171"/>
                  </a:cubicBezTo>
                  <a:cubicBezTo>
                    <a:pt x="236" y="170"/>
                    <a:pt x="236" y="170"/>
                    <a:pt x="236" y="170"/>
                  </a:cubicBezTo>
                  <a:cubicBezTo>
                    <a:pt x="236" y="110"/>
                    <a:pt x="195" y="67"/>
                    <a:pt x="133" y="67"/>
                  </a:cubicBezTo>
                  <a:lnTo>
                    <a:pt x="75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7" name="Freeform 12"/>
            <p:cNvSpPr>
              <a:spLocks/>
            </p:cNvSpPr>
            <p:nvPr/>
          </p:nvSpPr>
          <p:spPr bwMode="auto">
            <a:xfrm>
              <a:off x="9147207" y="4341971"/>
              <a:ext cx="142875" cy="188912"/>
            </a:xfrm>
            <a:custGeom>
              <a:avLst/>
              <a:gdLst>
                <a:gd name="T0" fmla="*/ 0 w 90"/>
                <a:gd name="T1" fmla="*/ 0 h 119"/>
                <a:gd name="T2" fmla="*/ 89 w 90"/>
                <a:gd name="T3" fmla="*/ 0 h 119"/>
                <a:gd name="T4" fmla="*/ 89 w 90"/>
                <a:gd name="T5" fmla="*/ 23 h 119"/>
                <a:gd name="T6" fmla="*/ 26 w 90"/>
                <a:gd name="T7" fmla="*/ 23 h 119"/>
                <a:gd name="T8" fmla="*/ 26 w 90"/>
                <a:gd name="T9" fmla="*/ 48 h 119"/>
                <a:gd name="T10" fmla="*/ 81 w 90"/>
                <a:gd name="T11" fmla="*/ 48 h 119"/>
                <a:gd name="T12" fmla="*/ 81 w 90"/>
                <a:gd name="T13" fmla="*/ 71 h 119"/>
                <a:gd name="T14" fmla="*/ 26 w 90"/>
                <a:gd name="T15" fmla="*/ 71 h 119"/>
                <a:gd name="T16" fmla="*/ 26 w 90"/>
                <a:gd name="T17" fmla="*/ 96 h 119"/>
                <a:gd name="T18" fmla="*/ 90 w 90"/>
                <a:gd name="T19" fmla="*/ 96 h 119"/>
                <a:gd name="T20" fmla="*/ 90 w 90"/>
                <a:gd name="T21" fmla="*/ 119 h 119"/>
                <a:gd name="T22" fmla="*/ 0 w 90"/>
                <a:gd name="T23" fmla="*/ 119 h 119"/>
                <a:gd name="T24" fmla="*/ 0 w 90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19">
                  <a:moveTo>
                    <a:pt x="0" y="0"/>
                  </a:moveTo>
                  <a:lnTo>
                    <a:pt x="89" y="0"/>
                  </a:lnTo>
                  <a:lnTo>
                    <a:pt x="89" y="23"/>
                  </a:lnTo>
                  <a:lnTo>
                    <a:pt x="26" y="23"/>
                  </a:lnTo>
                  <a:lnTo>
                    <a:pt x="26" y="48"/>
                  </a:lnTo>
                  <a:lnTo>
                    <a:pt x="81" y="48"/>
                  </a:lnTo>
                  <a:lnTo>
                    <a:pt x="81" y="71"/>
                  </a:lnTo>
                  <a:lnTo>
                    <a:pt x="26" y="71"/>
                  </a:lnTo>
                  <a:lnTo>
                    <a:pt x="26" y="96"/>
                  </a:lnTo>
                  <a:lnTo>
                    <a:pt x="90" y="96"/>
                  </a:lnTo>
                  <a:lnTo>
                    <a:pt x="90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8" name="Freeform 13"/>
            <p:cNvSpPr>
              <a:spLocks/>
            </p:cNvSpPr>
            <p:nvPr/>
          </p:nvSpPr>
          <p:spPr bwMode="auto">
            <a:xfrm>
              <a:off x="9309132" y="4341971"/>
              <a:ext cx="187325" cy="190500"/>
            </a:xfrm>
            <a:custGeom>
              <a:avLst/>
              <a:gdLst>
                <a:gd name="T0" fmla="*/ 0 w 118"/>
                <a:gd name="T1" fmla="*/ 0 h 120"/>
                <a:gd name="T2" fmla="*/ 29 w 118"/>
                <a:gd name="T3" fmla="*/ 0 h 120"/>
                <a:gd name="T4" fmla="*/ 59 w 118"/>
                <a:gd name="T5" fmla="*/ 84 h 120"/>
                <a:gd name="T6" fmla="*/ 90 w 118"/>
                <a:gd name="T7" fmla="*/ 0 h 120"/>
                <a:gd name="T8" fmla="*/ 118 w 118"/>
                <a:gd name="T9" fmla="*/ 0 h 120"/>
                <a:gd name="T10" fmla="*/ 71 w 118"/>
                <a:gd name="T11" fmla="*/ 120 h 120"/>
                <a:gd name="T12" fmla="*/ 48 w 118"/>
                <a:gd name="T13" fmla="*/ 120 h 120"/>
                <a:gd name="T14" fmla="*/ 0 w 118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20">
                  <a:moveTo>
                    <a:pt x="0" y="0"/>
                  </a:moveTo>
                  <a:lnTo>
                    <a:pt x="29" y="0"/>
                  </a:lnTo>
                  <a:lnTo>
                    <a:pt x="59" y="84"/>
                  </a:lnTo>
                  <a:lnTo>
                    <a:pt x="90" y="0"/>
                  </a:lnTo>
                  <a:lnTo>
                    <a:pt x="118" y="0"/>
                  </a:lnTo>
                  <a:lnTo>
                    <a:pt x="71" y="120"/>
                  </a:lnTo>
                  <a:lnTo>
                    <a:pt x="48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9" name="Rectangle 14"/>
            <p:cNvSpPr>
              <a:spLocks noChangeArrowheads="1"/>
            </p:cNvSpPr>
            <p:nvPr/>
          </p:nvSpPr>
          <p:spPr bwMode="auto">
            <a:xfrm>
              <a:off x="9521857" y="4341971"/>
              <a:ext cx="41275" cy="1889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0" name="Freeform 15"/>
            <p:cNvSpPr>
              <a:spLocks/>
            </p:cNvSpPr>
            <p:nvPr/>
          </p:nvSpPr>
          <p:spPr bwMode="auto">
            <a:xfrm>
              <a:off x="9596469" y="4338796"/>
              <a:ext cx="173038" cy="195262"/>
            </a:xfrm>
            <a:custGeom>
              <a:avLst/>
              <a:gdLst>
                <a:gd name="T0" fmla="*/ 0 w 315"/>
                <a:gd name="T1" fmla="*/ 177 h 353"/>
                <a:gd name="T2" fmla="*/ 0 w 315"/>
                <a:gd name="T3" fmla="*/ 176 h 353"/>
                <a:gd name="T4" fmla="*/ 178 w 315"/>
                <a:gd name="T5" fmla="*/ 0 h 353"/>
                <a:gd name="T6" fmla="*/ 313 w 315"/>
                <a:gd name="T7" fmla="*/ 52 h 353"/>
                <a:gd name="T8" fmla="*/ 265 w 315"/>
                <a:gd name="T9" fmla="*/ 108 h 353"/>
                <a:gd name="T10" fmla="*/ 178 w 315"/>
                <a:gd name="T11" fmla="*/ 69 h 353"/>
                <a:gd name="T12" fmla="*/ 79 w 315"/>
                <a:gd name="T13" fmla="*/ 175 h 353"/>
                <a:gd name="T14" fmla="*/ 79 w 315"/>
                <a:gd name="T15" fmla="*/ 176 h 353"/>
                <a:gd name="T16" fmla="*/ 178 w 315"/>
                <a:gd name="T17" fmla="*/ 284 h 353"/>
                <a:gd name="T18" fmla="*/ 268 w 315"/>
                <a:gd name="T19" fmla="*/ 244 h 353"/>
                <a:gd name="T20" fmla="*/ 315 w 315"/>
                <a:gd name="T21" fmla="*/ 292 h 353"/>
                <a:gd name="T22" fmla="*/ 175 w 315"/>
                <a:gd name="T23" fmla="*/ 353 h 353"/>
                <a:gd name="T24" fmla="*/ 0 w 315"/>
                <a:gd name="T25" fmla="*/ 17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" h="353">
                  <a:moveTo>
                    <a:pt x="0" y="177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79"/>
                    <a:pt x="73" y="0"/>
                    <a:pt x="178" y="0"/>
                  </a:cubicBezTo>
                  <a:cubicBezTo>
                    <a:pt x="243" y="0"/>
                    <a:pt x="281" y="21"/>
                    <a:pt x="313" y="52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39" y="84"/>
                    <a:pt x="212" y="69"/>
                    <a:pt x="178" y="69"/>
                  </a:cubicBezTo>
                  <a:cubicBezTo>
                    <a:pt x="120" y="69"/>
                    <a:pt x="79" y="117"/>
                    <a:pt x="79" y="175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9" y="235"/>
                    <a:pt x="119" y="284"/>
                    <a:pt x="178" y="284"/>
                  </a:cubicBezTo>
                  <a:cubicBezTo>
                    <a:pt x="217" y="284"/>
                    <a:pt x="241" y="268"/>
                    <a:pt x="268" y="244"/>
                  </a:cubicBezTo>
                  <a:cubicBezTo>
                    <a:pt x="315" y="292"/>
                    <a:pt x="315" y="292"/>
                    <a:pt x="315" y="292"/>
                  </a:cubicBezTo>
                  <a:cubicBezTo>
                    <a:pt x="280" y="330"/>
                    <a:pt x="241" y="353"/>
                    <a:pt x="175" y="353"/>
                  </a:cubicBezTo>
                  <a:cubicBezTo>
                    <a:pt x="75" y="353"/>
                    <a:pt x="0" y="275"/>
                    <a:pt x="0" y="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1" name="Freeform 16"/>
            <p:cNvSpPr>
              <a:spLocks/>
            </p:cNvSpPr>
            <p:nvPr/>
          </p:nvSpPr>
          <p:spPr bwMode="auto">
            <a:xfrm>
              <a:off x="9796494" y="4341971"/>
              <a:ext cx="142875" cy="188912"/>
            </a:xfrm>
            <a:custGeom>
              <a:avLst/>
              <a:gdLst>
                <a:gd name="T0" fmla="*/ 0 w 90"/>
                <a:gd name="T1" fmla="*/ 0 h 119"/>
                <a:gd name="T2" fmla="*/ 89 w 90"/>
                <a:gd name="T3" fmla="*/ 0 h 119"/>
                <a:gd name="T4" fmla="*/ 89 w 90"/>
                <a:gd name="T5" fmla="*/ 23 h 119"/>
                <a:gd name="T6" fmla="*/ 26 w 90"/>
                <a:gd name="T7" fmla="*/ 23 h 119"/>
                <a:gd name="T8" fmla="*/ 26 w 90"/>
                <a:gd name="T9" fmla="*/ 48 h 119"/>
                <a:gd name="T10" fmla="*/ 81 w 90"/>
                <a:gd name="T11" fmla="*/ 48 h 119"/>
                <a:gd name="T12" fmla="*/ 81 w 90"/>
                <a:gd name="T13" fmla="*/ 71 h 119"/>
                <a:gd name="T14" fmla="*/ 26 w 90"/>
                <a:gd name="T15" fmla="*/ 71 h 119"/>
                <a:gd name="T16" fmla="*/ 26 w 90"/>
                <a:gd name="T17" fmla="*/ 96 h 119"/>
                <a:gd name="T18" fmla="*/ 90 w 90"/>
                <a:gd name="T19" fmla="*/ 96 h 119"/>
                <a:gd name="T20" fmla="*/ 90 w 90"/>
                <a:gd name="T21" fmla="*/ 119 h 119"/>
                <a:gd name="T22" fmla="*/ 0 w 90"/>
                <a:gd name="T23" fmla="*/ 119 h 119"/>
                <a:gd name="T24" fmla="*/ 0 w 90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19">
                  <a:moveTo>
                    <a:pt x="0" y="0"/>
                  </a:moveTo>
                  <a:lnTo>
                    <a:pt x="89" y="0"/>
                  </a:lnTo>
                  <a:lnTo>
                    <a:pt x="89" y="23"/>
                  </a:lnTo>
                  <a:lnTo>
                    <a:pt x="26" y="23"/>
                  </a:lnTo>
                  <a:lnTo>
                    <a:pt x="26" y="48"/>
                  </a:lnTo>
                  <a:lnTo>
                    <a:pt x="81" y="48"/>
                  </a:lnTo>
                  <a:lnTo>
                    <a:pt x="81" y="71"/>
                  </a:lnTo>
                  <a:lnTo>
                    <a:pt x="26" y="71"/>
                  </a:lnTo>
                  <a:lnTo>
                    <a:pt x="26" y="96"/>
                  </a:lnTo>
                  <a:lnTo>
                    <a:pt x="90" y="96"/>
                  </a:lnTo>
                  <a:lnTo>
                    <a:pt x="90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480637" y="2124618"/>
            <a:ext cx="2165148" cy="2165147"/>
            <a:chOff x="8005895" y="2124618"/>
            <a:chExt cx="2165148" cy="2165147"/>
          </a:xfrm>
        </p:grpSpPr>
        <p:sp>
          <p:nvSpPr>
            <p:cNvPr id="247" name="Oval 246"/>
            <p:cNvSpPr/>
            <p:nvPr/>
          </p:nvSpPr>
          <p:spPr>
            <a:xfrm>
              <a:off x="8005895" y="2124618"/>
              <a:ext cx="2165148" cy="2165147"/>
            </a:xfrm>
            <a:prstGeom prst="ellipse">
              <a:avLst/>
            </a:prstGeom>
            <a:gradFill>
              <a:gsLst>
                <a:gs pos="60000">
                  <a:schemeClr val="tx1">
                    <a:alpha val="40000"/>
                  </a:schemeClr>
                </a:gs>
                <a:gs pos="3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</a:endParaRPr>
            </a:p>
          </p:txBody>
        </p:sp>
        <p:grpSp>
          <p:nvGrpSpPr>
            <p:cNvPr id="248" name="Group 247"/>
            <p:cNvGrpSpPr/>
            <p:nvPr/>
          </p:nvGrpSpPr>
          <p:grpSpPr>
            <a:xfrm>
              <a:off x="8276520" y="2779825"/>
              <a:ext cx="1623898" cy="854732"/>
              <a:chOff x="1605177" y="2377547"/>
              <a:chExt cx="1869648" cy="984082"/>
            </a:xfrm>
          </p:grpSpPr>
          <p:sp>
            <p:nvSpPr>
              <p:cNvPr id="249" name="Freeform 5"/>
              <p:cNvSpPr>
                <a:spLocks noEditPoints="1"/>
              </p:cNvSpPr>
              <p:nvPr/>
            </p:nvSpPr>
            <p:spPr bwMode="auto">
              <a:xfrm>
                <a:off x="1974343" y="2377547"/>
                <a:ext cx="1377607" cy="889896"/>
              </a:xfrm>
              <a:custGeom>
                <a:avLst/>
                <a:gdLst>
                  <a:gd name="T0" fmla="*/ 1041 w 1075"/>
                  <a:gd name="T1" fmla="*/ 0 h 693"/>
                  <a:gd name="T2" fmla="*/ 34 w 1075"/>
                  <a:gd name="T3" fmla="*/ 0 h 693"/>
                  <a:gd name="T4" fmla="*/ 0 w 1075"/>
                  <a:gd name="T5" fmla="*/ 34 h 693"/>
                  <a:gd name="T6" fmla="*/ 0 w 1075"/>
                  <a:gd name="T7" fmla="*/ 108 h 693"/>
                  <a:gd name="T8" fmla="*/ 39 w 1075"/>
                  <a:gd name="T9" fmla="*/ 108 h 693"/>
                  <a:gd name="T10" fmla="*/ 39 w 1075"/>
                  <a:gd name="T11" fmla="*/ 36 h 693"/>
                  <a:gd name="T12" fmla="*/ 1037 w 1075"/>
                  <a:gd name="T13" fmla="*/ 36 h 693"/>
                  <a:gd name="T14" fmla="*/ 1037 w 1075"/>
                  <a:gd name="T15" fmla="*/ 664 h 693"/>
                  <a:gd name="T16" fmla="*/ 255 w 1075"/>
                  <a:gd name="T17" fmla="*/ 664 h 693"/>
                  <a:gd name="T18" fmla="*/ 255 w 1075"/>
                  <a:gd name="T19" fmla="*/ 693 h 693"/>
                  <a:gd name="T20" fmla="*/ 1075 w 1075"/>
                  <a:gd name="T21" fmla="*/ 693 h 693"/>
                  <a:gd name="T22" fmla="*/ 1075 w 1075"/>
                  <a:gd name="T23" fmla="*/ 34 h 693"/>
                  <a:gd name="T24" fmla="*/ 1041 w 1075"/>
                  <a:gd name="T25" fmla="*/ 0 h 693"/>
                  <a:gd name="T26" fmla="*/ 537 w 1075"/>
                  <a:gd name="T27" fmla="*/ 30 h 693"/>
                  <a:gd name="T28" fmla="*/ 527 w 1075"/>
                  <a:gd name="T29" fmla="*/ 18 h 693"/>
                  <a:gd name="T30" fmla="*/ 537 w 1075"/>
                  <a:gd name="T31" fmla="*/ 7 h 693"/>
                  <a:gd name="T32" fmla="*/ 548 w 1075"/>
                  <a:gd name="T33" fmla="*/ 18 h 693"/>
                  <a:gd name="T34" fmla="*/ 537 w 1075"/>
                  <a:gd name="T35" fmla="*/ 30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5" h="693">
                    <a:moveTo>
                      <a:pt x="104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1037" y="36"/>
                      <a:pt x="1037" y="36"/>
                      <a:pt x="1037" y="36"/>
                    </a:cubicBezTo>
                    <a:cubicBezTo>
                      <a:pt x="1037" y="664"/>
                      <a:pt x="1037" y="664"/>
                      <a:pt x="1037" y="664"/>
                    </a:cubicBezTo>
                    <a:cubicBezTo>
                      <a:pt x="255" y="664"/>
                      <a:pt x="255" y="664"/>
                      <a:pt x="255" y="664"/>
                    </a:cubicBezTo>
                    <a:cubicBezTo>
                      <a:pt x="255" y="693"/>
                      <a:pt x="255" y="693"/>
                      <a:pt x="255" y="693"/>
                    </a:cubicBezTo>
                    <a:cubicBezTo>
                      <a:pt x="1075" y="693"/>
                      <a:pt x="1075" y="693"/>
                      <a:pt x="1075" y="693"/>
                    </a:cubicBezTo>
                    <a:cubicBezTo>
                      <a:pt x="1075" y="34"/>
                      <a:pt x="1075" y="34"/>
                      <a:pt x="1075" y="34"/>
                    </a:cubicBezTo>
                    <a:cubicBezTo>
                      <a:pt x="1075" y="16"/>
                      <a:pt x="1060" y="0"/>
                      <a:pt x="1041" y="0"/>
                    </a:cubicBezTo>
                    <a:close/>
                    <a:moveTo>
                      <a:pt x="537" y="30"/>
                    </a:moveTo>
                    <a:cubicBezTo>
                      <a:pt x="532" y="30"/>
                      <a:pt x="527" y="24"/>
                      <a:pt x="527" y="18"/>
                    </a:cubicBezTo>
                    <a:cubicBezTo>
                      <a:pt x="527" y="11"/>
                      <a:pt x="532" y="7"/>
                      <a:pt x="537" y="7"/>
                    </a:cubicBezTo>
                    <a:cubicBezTo>
                      <a:pt x="544" y="7"/>
                      <a:pt x="548" y="11"/>
                      <a:pt x="548" y="18"/>
                    </a:cubicBezTo>
                    <a:cubicBezTo>
                      <a:pt x="548" y="24"/>
                      <a:pt x="544" y="30"/>
                      <a:pt x="537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50" name="Freeform 6"/>
              <p:cNvSpPr>
                <a:spLocks noEditPoints="1"/>
              </p:cNvSpPr>
              <p:nvPr/>
            </p:nvSpPr>
            <p:spPr bwMode="auto">
              <a:xfrm>
                <a:off x="2291003" y="3288012"/>
                <a:ext cx="1183822" cy="68204"/>
              </a:xfrm>
              <a:custGeom>
                <a:avLst/>
                <a:gdLst>
                  <a:gd name="T0" fmla="*/ 8 w 924"/>
                  <a:gd name="T1" fmla="*/ 0 h 53"/>
                  <a:gd name="T2" fmla="*/ 8 w 924"/>
                  <a:gd name="T3" fmla="*/ 19 h 53"/>
                  <a:gd name="T4" fmla="*/ 0 w 924"/>
                  <a:gd name="T5" fmla="*/ 53 h 53"/>
                  <a:gd name="T6" fmla="*/ 847 w 924"/>
                  <a:gd name="T7" fmla="*/ 53 h 53"/>
                  <a:gd name="T8" fmla="*/ 924 w 924"/>
                  <a:gd name="T9" fmla="*/ 17 h 53"/>
                  <a:gd name="T10" fmla="*/ 924 w 924"/>
                  <a:gd name="T11" fmla="*/ 0 h 53"/>
                  <a:gd name="T12" fmla="*/ 8 w 924"/>
                  <a:gd name="T13" fmla="*/ 0 h 53"/>
                  <a:gd name="T14" fmla="*/ 8 w 924"/>
                  <a:gd name="T15" fmla="*/ 0 h 53"/>
                  <a:gd name="T16" fmla="*/ 748 w 924"/>
                  <a:gd name="T17" fmla="*/ 36 h 53"/>
                  <a:gd name="T18" fmla="*/ 657 w 924"/>
                  <a:gd name="T19" fmla="*/ 36 h 53"/>
                  <a:gd name="T20" fmla="*/ 647 w 924"/>
                  <a:gd name="T21" fmla="*/ 27 h 53"/>
                  <a:gd name="T22" fmla="*/ 657 w 924"/>
                  <a:gd name="T23" fmla="*/ 17 h 53"/>
                  <a:gd name="T24" fmla="*/ 748 w 924"/>
                  <a:gd name="T25" fmla="*/ 17 h 53"/>
                  <a:gd name="T26" fmla="*/ 758 w 924"/>
                  <a:gd name="T27" fmla="*/ 27 h 53"/>
                  <a:gd name="T28" fmla="*/ 748 w 924"/>
                  <a:gd name="T29" fmla="*/ 3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4" h="53">
                    <a:moveTo>
                      <a:pt x="8" y="0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31"/>
                      <a:pt x="5" y="43"/>
                      <a:pt x="0" y="53"/>
                    </a:cubicBezTo>
                    <a:cubicBezTo>
                      <a:pt x="867" y="53"/>
                      <a:pt x="840" y="53"/>
                      <a:pt x="847" y="53"/>
                    </a:cubicBezTo>
                    <a:cubicBezTo>
                      <a:pt x="889" y="53"/>
                      <a:pt x="924" y="36"/>
                      <a:pt x="924" y="17"/>
                    </a:cubicBezTo>
                    <a:cubicBezTo>
                      <a:pt x="924" y="0"/>
                      <a:pt x="924" y="0"/>
                      <a:pt x="92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  <a:moveTo>
                      <a:pt x="748" y="36"/>
                    </a:moveTo>
                    <a:cubicBezTo>
                      <a:pt x="657" y="36"/>
                      <a:pt x="657" y="36"/>
                      <a:pt x="657" y="36"/>
                    </a:cubicBezTo>
                    <a:cubicBezTo>
                      <a:pt x="652" y="36"/>
                      <a:pt x="647" y="32"/>
                      <a:pt x="647" y="27"/>
                    </a:cubicBezTo>
                    <a:cubicBezTo>
                      <a:pt x="647" y="21"/>
                      <a:pt x="652" y="17"/>
                      <a:pt x="657" y="17"/>
                    </a:cubicBezTo>
                    <a:cubicBezTo>
                      <a:pt x="748" y="17"/>
                      <a:pt x="748" y="17"/>
                      <a:pt x="748" y="17"/>
                    </a:cubicBezTo>
                    <a:cubicBezTo>
                      <a:pt x="753" y="17"/>
                      <a:pt x="758" y="21"/>
                      <a:pt x="758" y="27"/>
                    </a:cubicBezTo>
                    <a:cubicBezTo>
                      <a:pt x="758" y="32"/>
                      <a:pt x="753" y="36"/>
                      <a:pt x="748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51" name="Freeform 7"/>
              <p:cNvSpPr>
                <a:spLocks noEditPoints="1"/>
              </p:cNvSpPr>
              <p:nvPr/>
            </p:nvSpPr>
            <p:spPr bwMode="auto">
              <a:xfrm>
                <a:off x="1720474" y="2545891"/>
                <a:ext cx="548336" cy="815738"/>
              </a:xfrm>
              <a:custGeom>
                <a:avLst/>
                <a:gdLst>
                  <a:gd name="T0" fmla="*/ 394 w 428"/>
                  <a:gd name="T1" fmla="*/ 0 h 635"/>
                  <a:gd name="T2" fmla="*/ 198 w 428"/>
                  <a:gd name="T3" fmla="*/ 0 h 635"/>
                  <a:gd name="T4" fmla="*/ 33 w 428"/>
                  <a:gd name="T5" fmla="*/ 0 h 635"/>
                  <a:gd name="T6" fmla="*/ 0 w 428"/>
                  <a:gd name="T7" fmla="*/ 34 h 635"/>
                  <a:gd name="T8" fmla="*/ 0 w 428"/>
                  <a:gd name="T9" fmla="*/ 196 h 635"/>
                  <a:gd name="T10" fmla="*/ 21 w 428"/>
                  <a:gd name="T11" fmla="*/ 196 h 635"/>
                  <a:gd name="T12" fmla="*/ 21 w 428"/>
                  <a:gd name="T13" fmla="*/ 61 h 635"/>
                  <a:gd name="T14" fmla="*/ 236 w 428"/>
                  <a:gd name="T15" fmla="*/ 61 h 635"/>
                  <a:gd name="T16" fmla="*/ 406 w 428"/>
                  <a:gd name="T17" fmla="*/ 61 h 635"/>
                  <a:gd name="T18" fmla="*/ 406 w 428"/>
                  <a:gd name="T19" fmla="*/ 570 h 635"/>
                  <a:gd name="T20" fmla="*/ 140 w 428"/>
                  <a:gd name="T21" fmla="*/ 570 h 635"/>
                  <a:gd name="T22" fmla="*/ 140 w 428"/>
                  <a:gd name="T23" fmla="*/ 609 h 635"/>
                  <a:gd name="T24" fmla="*/ 136 w 428"/>
                  <a:gd name="T25" fmla="*/ 625 h 635"/>
                  <a:gd name="T26" fmla="*/ 129 w 428"/>
                  <a:gd name="T27" fmla="*/ 635 h 635"/>
                  <a:gd name="T28" fmla="*/ 394 w 428"/>
                  <a:gd name="T29" fmla="*/ 635 h 635"/>
                  <a:gd name="T30" fmla="*/ 410 w 428"/>
                  <a:gd name="T31" fmla="*/ 632 h 635"/>
                  <a:gd name="T32" fmla="*/ 428 w 428"/>
                  <a:gd name="T33" fmla="*/ 602 h 635"/>
                  <a:gd name="T34" fmla="*/ 428 w 428"/>
                  <a:gd name="T35" fmla="*/ 533 h 635"/>
                  <a:gd name="T36" fmla="*/ 428 w 428"/>
                  <a:gd name="T37" fmla="*/ 34 h 635"/>
                  <a:gd name="T38" fmla="*/ 394 w 428"/>
                  <a:gd name="T39" fmla="*/ 0 h 635"/>
                  <a:gd name="T40" fmla="*/ 214 w 428"/>
                  <a:gd name="T41" fmla="*/ 40 h 635"/>
                  <a:gd name="T42" fmla="*/ 207 w 428"/>
                  <a:gd name="T43" fmla="*/ 34 h 635"/>
                  <a:gd name="T44" fmla="*/ 214 w 428"/>
                  <a:gd name="T45" fmla="*/ 28 h 635"/>
                  <a:gd name="T46" fmla="*/ 220 w 428"/>
                  <a:gd name="T47" fmla="*/ 34 h 635"/>
                  <a:gd name="T48" fmla="*/ 214 w 428"/>
                  <a:gd name="T49" fmla="*/ 40 h 635"/>
                  <a:gd name="T50" fmla="*/ 214 w 428"/>
                  <a:gd name="T51" fmla="*/ 621 h 635"/>
                  <a:gd name="T52" fmla="*/ 197 w 428"/>
                  <a:gd name="T53" fmla="*/ 605 h 635"/>
                  <a:gd name="T54" fmla="*/ 214 w 428"/>
                  <a:gd name="T55" fmla="*/ 588 h 635"/>
                  <a:gd name="T56" fmla="*/ 231 w 428"/>
                  <a:gd name="T57" fmla="*/ 605 h 635"/>
                  <a:gd name="T58" fmla="*/ 214 w 428"/>
                  <a:gd name="T59" fmla="*/ 621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8" h="635">
                    <a:moveTo>
                      <a:pt x="394" y="0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1" y="196"/>
                      <a:pt x="21" y="196"/>
                      <a:pt x="21" y="196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36" y="61"/>
                      <a:pt x="236" y="61"/>
                      <a:pt x="236" y="61"/>
                    </a:cubicBezTo>
                    <a:cubicBezTo>
                      <a:pt x="406" y="61"/>
                      <a:pt x="406" y="61"/>
                      <a:pt x="406" y="61"/>
                    </a:cubicBezTo>
                    <a:cubicBezTo>
                      <a:pt x="406" y="570"/>
                      <a:pt x="406" y="570"/>
                      <a:pt x="406" y="570"/>
                    </a:cubicBezTo>
                    <a:cubicBezTo>
                      <a:pt x="140" y="570"/>
                      <a:pt x="140" y="570"/>
                      <a:pt x="140" y="570"/>
                    </a:cubicBezTo>
                    <a:cubicBezTo>
                      <a:pt x="140" y="609"/>
                      <a:pt x="140" y="609"/>
                      <a:pt x="140" y="609"/>
                    </a:cubicBezTo>
                    <a:cubicBezTo>
                      <a:pt x="140" y="614"/>
                      <a:pt x="138" y="620"/>
                      <a:pt x="136" y="625"/>
                    </a:cubicBezTo>
                    <a:cubicBezTo>
                      <a:pt x="135" y="628"/>
                      <a:pt x="132" y="633"/>
                      <a:pt x="129" y="635"/>
                    </a:cubicBezTo>
                    <a:cubicBezTo>
                      <a:pt x="394" y="635"/>
                      <a:pt x="394" y="635"/>
                      <a:pt x="394" y="635"/>
                    </a:cubicBezTo>
                    <a:cubicBezTo>
                      <a:pt x="400" y="635"/>
                      <a:pt x="405" y="634"/>
                      <a:pt x="410" y="632"/>
                    </a:cubicBezTo>
                    <a:cubicBezTo>
                      <a:pt x="421" y="626"/>
                      <a:pt x="428" y="614"/>
                      <a:pt x="428" y="602"/>
                    </a:cubicBezTo>
                    <a:cubicBezTo>
                      <a:pt x="428" y="533"/>
                      <a:pt x="428" y="533"/>
                      <a:pt x="428" y="533"/>
                    </a:cubicBezTo>
                    <a:cubicBezTo>
                      <a:pt x="428" y="34"/>
                      <a:pt x="428" y="34"/>
                      <a:pt x="428" y="34"/>
                    </a:cubicBezTo>
                    <a:cubicBezTo>
                      <a:pt x="428" y="15"/>
                      <a:pt x="413" y="0"/>
                      <a:pt x="394" y="0"/>
                    </a:cubicBezTo>
                    <a:close/>
                    <a:moveTo>
                      <a:pt x="214" y="40"/>
                    </a:moveTo>
                    <a:cubicBezTo>
                      <a:pt x="211" y="40"/>
                      <a:pt x="207" y="37"/>
                      <a:pt x="207" y="34"/>
                    </a:cubicBezTo>
                    <a:cubicBezTo>
                      <a:pt x="207" y="30"/>
                      <a:pt x="211" y="28"/>
                      <a:pt x="214" y="28"/>
                    </a:cubicBezTo>
                    <a:cubicBezTo>
                      <a:pt x="217" y="28"/>
                      <a:pt x="220" y="30"/>
                      <a:pt x="220" y="34"/>
                    </a:cubicBezTo>
                    <a:cubicBezTo>
                      <a:pt x="220" y="37"/>
                      <a:pt x="217" y="40"/>
                      <a:pt x="214" y="40"/>
                    </a:cubicBezTo>
                    <a:close/>
                    <a:moveTo>
                      <a:pt x="214" y="621"/>
                    </a:moveTo>
                    <a:cubicBezTo>
                      <a:pt x="204" y="621"/>
                      <a:pt x="197" y="613"/>
                      <a:pt x="197" y="605"/>
                    </a:cubicBezTo>
                    <a:cubicBezTo>
                      <a:pt x="197" y="595"/>
                      <a:pt x="204" y="588"/>
                      <a:pt x="214" y="588"/>
                    </a:cubicBezTo>
                    <a:cubicBezTo>
                      <a:pt x="222" y="588"/>
                      <a:pt x="231" y="595"/>
                      <a:pt x="231" y="605"/>
                    </a:cubicBezTo>
                    <a:cubicBezTo>
                      <a:pt x="231" y="613"/>
                      <a:pt x="222" y="621"/>
                      <a:pt x="214" y="6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52" name="Freeform 8"/>
              <p:cNvSpPr>
                <a:spLocks noEditPoints="1"/>
              </p:cNvSpPr>
              <p:nvPr/>
            </p:nvSpPr>
            <p:spPr bwMode="auto">
              <a:xfrm>
                <a:off x="1605177" y="2819247"/>
                <a:ext cx="264154" cy="540758"/>
              </a:xfrm>
              <a:custGeom>
                <a:avLst/>
                <a:gdLst>
                  <a:gd name="T0" fmla="*/ 177 w 206"/>
                  <a:gd name="T1" fmla="*/ 0 h 421"/>
                  <a:gd name="T2" fmla="*/ 64 w 206"/>
                  <a:gd name="T3" fmla="*/ 0 h 421"/>
                  <a:gd name="T4" fmla="*/ 29 w 206"/>
                  <a:gd name="T5" fmla="*/ 0 h 421"/>
                  <a:gd name="T6" fmla="*/ 0 w 206"/>
                  <a:gd name="T7" fmla="*/ 29 h 421"/>
                  <a:gd name="T8" fmla="*/ 0 w 206"/>
                  <a:gd name="T9" fmla="*/ 392 h 421"/>
                  <a:gd name="T10" fmla="*/ 29 w 206"/>
                  <a:gd name="T11" fmla="*/ 421 h 421"/>
                  <a:gd name="T12" fmla="*/ 112 w 206"/>
                  <a:gd name="T13" fmla="*/ 421 h 421"/>
                  <a:gd name="T14" fmla="*/ 177 w 206"/>
                  <a:gd name="T15" fmla="*/ 421 h 421"/>
                  <a:gd name="T16" fmla="*/ 204 w 206"/>
                  <a:gd name="T17" fmla="*/ 401 h 421"/>
                  <a:gd name="T18" fmla="*/ 206 w 206"/>
                  <a:gd name="T19" fmla="*/ 392 h 421"/>
                  <a:gd name="T20" fmla="*/ 206 w 206"/>
                  <a:gd name="T21" fmla="*/ 357 h 421"/>
                  <a:gd name="T22" fmla="*/ 206 w 206"/>
                  <a:gd name="T23" fmla="*/ 29 h 421"/>
                  <a:gd name="T24" fmla="*/ 177 w 206"/>
                  <a:gd name="T25" fmla="*/ 0 h 421"/>
                  <a:gd name="T26" fmla="*/ 102 w 206"/>
                  <a:gd name="T27" fmla="*/ 10 h 421"/>
                  <a:gd name="T28" fmla="*/ 104 w 206"/>
                  <a:gd name="T29" fmla="*/ 13 h 421"/>
                  <a:gd name="T30" fmla="*/ 102 w 206"/>
                  <a:gd name="T31" fmla="*/ 15 h 421"/>
                  <a:gd name="T32" fmla="*/ 101 w 206"/>
                  <a:gd name="T33" fmla="*/ 13 h 421"/>
                  <a:gd name="T34" fmla="*/ 102 w 206"/>
                  <a:gd name="T35" fmla="*/ 10 h 421"/>
                  <a:gd name="T36" fmla="*/ 89 w 206"/>
                  <a:gd name="T37" fmla="*/ 22 h 421"/>
                  <a:gd name="T38" fmla="*/ 91 w 206"/>
                  <a:gd name="T39" fmla="*/ 22 h 421"/>
                  <a:gd name="T40" fmla="*/ 111 w 206"/>
                  <a:gd name="T41" fmla="*/ 22 h 421"/>
                  <a:gd name="T42" fmla="*/ 116 w 206"/>
                  <a:gd name="T43" fmla="*/ 22 h 421"/>
                  <a:gd name="T44" fmla="*/ 117 w 206"/>
                  <a:gd name="T45" fmla="*/ 24 h 421"/>
                  <a:gd name="T46" fmla="*/ 116 w 206"/>
                  <a:gd name="T47" fmla="*/ 27 h 421"/>
                  <a:gd name="T48" fmla="*/ 111 w 206"/>
                  <a:gd name="T49" fmla="*/ 27 h 421"/>
                  <a:gd name="T50" fmla="*/ 91 w 206"/>
                  <a:gd name="T51" fmla="*/ 27 h 421"/>
                  <a:gd name="T52" fmla="*/ 89 w 206"/>
                  <a:gd name="T53" fmla="*/ 27 h 421"/>
                  <a:gd name="T54" fmla="*/ 88 w 206"/>
                  <a:gd name="T55" fmla="*/ 24 h 421"/>
                  <a:gd name="T56" fmla="*/ 89 w 206"/>
                  <a:gd name="T57" fmla="*/ 22 h 421"/>
                  <a:gd name="T58" fmla="*/ 75 w 206"/>
                  <a:gd name="T59" fmla="*/ 20 h 421"/>
                  <a:gd name="T60" fmla="*/ 78 w 206"/>
                  <a:gd name="T61" fmla="*/ 24 h 421"/>
                  <a:gd name="T62" fmla="*/ 75 w 206"/>
                  <a:gd name="T63" fmla="*/ 28 h 421"/>
                  <a:gd name="T64" fmla="*/ 71 w 206"/>
                  <a:gd name="T65" fmla="*/ 24 h 421"/>
                  <a:gd name="T66" fmla="*/ 75 w 206"/>
                  <a:gd name="T67" fmla="*/ 20 h 421"/>
                  <a:gd name="T68" fmla="*/ 102 w 206"/>
                  <a:gd name="T69" fmla="*/ 411 h 421"/>
                  <a:gd name="T70" fmla="*/ 97 w 206"/>
                  <a:gd name="T71" fmla="*/ 410 h 421"/>
                  <a:gd name="T72" fmla="*/ 97 w 206"/>
                  <a:gd name="T73" fmla="*/ 410 h 421"/>
                  <a:gd name="T74" fmla="*/ 87 w 206"/>
                  <a:gd name="T75" fmla="*/ 396 h 421"/>
                  <a:gd name="T76" fmla="*/ 89 w 206"/>
                  <a:gd name="T77" fmla="*/ 389 h 421"/>
                  <a:gd name="T78" fmla="*/ 102 w 206"/>
                  <a:gd name="T79" fmla="*/ 381 h 421"/>
                  <a:gd name="T80" fmla="*/ 118 w 206"/>
                  <a:gd name="T81" fmla="*/ 396 h 421"/>
                  <a:gd name="T82" fmla="*/ 102 w 206"/>
                  <a:gd name="T83" fmla="*/ 411 h 421"/>
                  <a:gd name="T84" fmla="*/ 195 w 206"/>
                  <a:gd name="T85" fmla="*/ 373 h 421"/>
                  <a:gd name="T86" fmla="*/ 64 w 206"/>
                  <a:gd name="T87" fmla="*/ 373 h 421"/>
                  <a:gd name="T88" fmla="*/ 10 w 206"/>
                  <a:gd name="T89" fmla="*/ 373 h 421"/>
                  <a:gd name="T90" fmla="*/ 10 w 206"/>
                  <a:gd name="T91" fmla="*/ 46 h 421"/>
                  <a:gd name="T92" fmla="*/ 111 w 206"/>
                  <a:gd name="T93" fmla="*/ 46 h 421"/>
                  <a:gd name="T94" fmla="*/ 195 w 206"/>
                  <a:gd name="T95" fmla="*/ 46 h 421"/>
                  <a:gd name="T96" fmla="*/ 195 w 206"/>
                  <a:gd name="T97" fmla="*/ 373 h 421"/>
                  <a:gd name="T98" fmla="*/ 195 w 206"/>
                  <a:gd name="T99" fmla="*/ 373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6" h="421">
                    <a:moveTo>
                      <a:pt x="177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0" y="408"/>
                      <a:pt x="13" y="421"/>
                      <a:pt x="29" y="421"/>
                    </a:cubicBezTo>
                    <a:cubicBezTo>
                      <a:pt x="112" y="421"/>
                      <a:pt x="112" y="421"/>
                      <a:pt x="112" y="421"/>
                    </a:cubicBezTo>
                    <a:cubicBezTo>
                      <a:pt x="177" y="421"/>
                      <a:pt x="177" y="421"/>
                      <a:pt x="177" y="421"/>
                    </a:cubicBezTo>
                    <a:cubicBezTo>
                      <a:pt x="190" y="421"/>
                      <a:pt x="201" y="412"/>
                      <a:pt x="204" y="401"/>
                    </a:cubicBezTo>
                    <a:cubicBezTo>
                      <a:pt x="206" y="398"/>
                      <a:pt x="206" y="395"/>
                      <a:pt x="206" y="392"/>
                    </a:cubicBezTo>
                    <a:cubicBezTo>
                      <a:pt x="206" y="357"/>
                      <a:pt x="206" y="357"/>
                      <a:pt x="206" y="357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6" y="13"/>
                      <a:pt x="193" y="0"/>
                      <a:pt x="177" y="0"/>
                    </a:cubicBezTo>
                    <a:close/>
                    <a:moveTo>
                      <a:pt x="102" y="10"/>
                    </a:moveTo>
                    <a:cubicBezTo>
                      <a:pt x="103" y="10"/>
                      <a:pt x="104" y="11"/>
                      <a:pt x="104" y="13"/>
                    </a:cubicBezTo>
                    <a:cubicBezTo>
                      <a:pt x="104" y="14"/>
                      <a:pt x="103" y="15"/>
                      <a:pt x="102" y="15"/>
                    </a:cubicBezTo>
                    <a:cubicBezTo>
                      <a:pt x="101" y="15"/>
                      <a:pt x="101" y="14"/>
                      <a:pt x="101" y="13"/>
                    </a:cubicBezTo>
                    <a:cubicBezTo>
                      <a:pt x="101" y="11"/>
                      <a:pt x="101" y="10"/>
                      <a:pt x="102" y="10"/>
                    </a:cubicBezTo>
                    <a:close/>
                    <a:moveTo>
                      <a:pt x="89" y="22"/>
                    </a:moveTo>
                    <a:cubicBezTo>
                      <a:pt x="89" y="22"/>
                      <a:pt x="89" y="22"/>
                      <a:pt x="9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7" y="25"/>
                      <a:pt x="117" y="27"/>
                      <a:pt x="116" y="27"/>
                    </a:cubicBezTo>
                    <a:cubicBezTo>
                      <a:pt x="111" y="27"/>
                      <a:pt x="111" y="27"/>
                      <a:pt x="111" y="27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88" y="25"/>
                      <a:pt x="88" y="24"/>
                      <a:pt x="88" y="24"/>
                    </a:cubicBezTo>
                    <a:cubicBezTo>
                      <a:pt x="88" y="23"/>
                      <a:pt x="88" y="22"/>
                      <a:pt x="89" y="22"/>
                    </a:cubicBezTo>
                    <a:close/>
                    <a:moveTo>
                      <a:pt x="75" y="20"/>
                    </a:moveTo>
                    <a:cubicBezTo>
                      <a:pt x="77" y="20"/>
                      <a:pt x="78" y="22"/>
                      <a:pt x="78" y="24"/>
                    </a:cubicBezTo>
                    <a:cubicBezTo>
                      <a:pt x="78" y="27"/>
                      <a:pt x="77" y="28"/>
                      <a:pt x="75" y="28"/>
                    </a:cubicBezTo>
                    <a:cubicBezTo>
                      <a:pt x="72" y="28"/>
                      <a:pt x="71" y="27"/>
                      <a:pt x="71" y="24"/>
                    </a:cubicBezTo>
                    <a:cubicBezTo>
                      <a:pt x="71" y="22"/>
                      <a:pt x="72" y="20"/>
                      <a:pt x="75" y="20"/>
                    </a:cubicBezTo>
                    <a:close/>
                    <a:moveTo>
                      <a:pt x="102" y="411"/>
                    </a:moveTo>
                    <a:cubicBezTo>
                      <a:pt x="101" y="411"/>
                      <a:pt x="99" y="411"/>
                      <a:pt x="97" y="410"/>
                    </a:cubicBezTo>
                    <a:cubicBezTo>
                      <a:pt x="97" y="410"/>
                      <a:pt x="97" y="410"/>
                      <a:pt x="97" y="410"/>
                    </a:cubicBezTo>
                    <a:cubicBezTo>
                      <a:pt x="92" y="408"/>
                      <a:pt x="87" y="402"/>
                      <a:pt x="87" y="396"/>
                    </a:cubicBezTo>
                    <a:cubicBezTo>
                      <a:pt x="87" y="394"/>
                      <a:pt x="88" y="392"/>
                      <a:pt x="89" y="389"/>
                    </a:cubicBezTo>
                    <a:cubicBezTo>
                      <a:pt x="92" y="384"/>
                      <a:pt x="97" y="381"/>
                      <a:pt x="102" y="381"/>
                    </a:cubicBezTo>
                    <a:cubicBezTo>
                      <a:pt x="111" y="381"/>
                      <a:pt x="118" y="387"/>
                      <a:pt x="118" y="396"/>
                    </a:cubicBezTo>
                    <a:cubicBezTo>
                      <a:pt x="118" y="405"/>
                      <a:pt x="111" y="411"/>
                      <a:pt x="102" y="411"/>
                    </a:cubicBezTo>
                    <a:close/>
                    <a:moveTo>
                      <a:pt x="195" y="373"/>
                    </a:moveTo>
                    <a:cubicBezTo>
                      <a:pt x="64" y="373"/>
                      <a:pt x="64" y="373"/>
                      <a:pt x="64" y="373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11" y="46"/>
                      <a:pt x="111" y="46"/>
                      <a:pt x="111" y="46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5" y="373"/>
                      <a:pt x="195" y="373"/>
                      <a:pt x="195" y="373"/>
                    </a:cubicBezTo>
                    <a:cubicBezTo>
                      <a:pt x="195" y="373"/>
                      <a:pt x="195" y="373"/>
                      <a:pt x="195" y="3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873525" y="4674253"/>
            <a:ext cx="1544820" cy="182880"/>
            <a:chOff x="2291985" y="4338796"/>
            <a:chExt cx="1649412" cy="195262"/>
          </a:xfrm>
        </p:grpSpPr>
        <p:sp>
          <p:nvSpPr>
            <p:cNvPr id="269" name="Freeform 37"/>
            <p:cNvSpPr>
              <a:spLocks noEditPoints="1"/>
            </p:cNvSpPr>
            <p:nvPr/>
          </p:nvSpPr>
          <p:spPr bwMode="auto">
            <a:xfrm>
              <a:off x="2291985" y="4338796"/>
              <a:ext cx="200025" cy="195262"/>
            </a:xfrm>
            <a:custGeom>
              <a:avLst/>
              <a:gdLst>
                <a:gd name="T0" fmla="*/ 0 w 363"/>
                <a:gd name="T1" fmla="*/ 178 h 353"/>
                <a:gd name="T2" fmla="*/ 0 w 363"/>
                <a:gd name="T3" fmla="*/ 177 h 353"/>
                <a:gd name="T4" fmla="*/ 182 w 363"/>
                <a:gd name="T5" fmla="*/ 0 h 353"/>
                <a:gd name="T6" fmla="*/ 363 w 363"/>
                <a:gd name="T7" fmla="*/ 176 h 353"/>
                <a:gd name="T8" fmla="*/ 363 w 363"/>
                <a:gd name="T9" fmla="*/ 177 h 353"/>
                <a:gd name="T10" fmla="*/ 181 w 363"/>
                <a:gd name="T11" fmla="*/ 353 h 353"/>
                <a:gd name="T12" fmla="*/ 0 w 363"/>
                <a:gd name="T13" fmla="*/ 178 h 353"/>
                <a:gd name="T14" fmla="*/ 284 w 363"/>
                <a:gd name="T15" fmla="*/ 178 h 353"/>
                <a:gd name="T16" fmla="*/ 284 w 363"/>
                <a:gd name="T17" fmla="*/ 177 h 353"/>
                <a:gd name="T18" fmla="*/ 181 w 363"/>
                <a:gd name="T19" fmla="*/ 69 h 353"/>
                <a:gd name="T20" fmla="*/ 78 w 363"/>
                <a:gd name="T21" fmla="*/ 176 h 353"/>
                <a:gd name="T22" fmla="*/ 78 w 363"/>
                <a:gd name="T23" fmla="*/ 177 h 353"/>
                <a:gd name="T24" fmla="*/ 182 w 363"/>
                <a:gd name="T25" fmla="*/ 284 h 353"/>
                <a:gd name="T26" fmla="*/ 284 w 363"/>
                <a:gd name="T27" fmla="*/ 17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3" h="353">
                  <a:moveTo>
                    <a:pt x="0" y="178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0" y="80"/>
                    <a:pt x="76" y="0"/>
                    <a:pt x="182" y="0"/>
                  </a:cubicBezTo>
                  <a:cubicBezTo>
                    <a:pt x="287" y="0"/>
                    <a:pt x="363" y="79"/>
                    <a:pt x="363" y="176"/>
                  </a:cubicBezTo>
                  <a:cubicBezTo>
                    <a:pt x="363" y="177"/>
                    <a:pt x="363" y="177"/>
                    <a:pt x="363" y="177"/>
                  </a:cubicBezTo>
                  <a:cubicBezTo>
                    <a:pt x="363" y="274"/>
                    <a:pt x="286" y="353"/>
                    <a:pt x="181" y="353"/>
                  </a:cubicBezTo>
                  <a:cubicBezTo>
                    <a:pt x="76" y="353"/>
                    <a:pt x="0" y="275"/>
                    <a:pt x="0" y="178"/>
                  </a:cubicBezTo>
                  <a:close/>
                  <a:moveTo>
                    <a:pt x="284" y="178"/>
                  </a:moveTo>
                  <a:cubicBezTo>
                    <a:pt x="284" y="177"/>
                    <a:pt x="284" y="177"/>
                    <a:pt x="284" y="177"/>
                  </a:cubicBezTo>
                  <a:cubicBezTo>
                    <a:pt x="284" y="118"/>
                    <a:pt x="241" y="69"/>
                    <a:pt x="181" y="69"/>
                  </a:cubicBezTo>
                  <a:cubicBezTo>
                    <a:pt x="120" y="69"/>
                    <a:pt x="78" y="117"/>
                    <a:pt x="78" y="176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8" y="235"/>
                    <a:pt x="121" y="284"/>
                    <a:pt x="182" y="284"/>
                  </a:cubicBezTo>
                  <a:cubicBezTo>
                    <a:pt x="242" y="284"/>
                    <a:pt x="284" y="236"/>
                    <a:pt x="284" y="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0" name="Freeform 38"/>
            <p:cNvSpPr>
              <a:spLocks/>
            </p:cNvSpPr>
            <p:nvPr/>
          </p:nvSpPr>
          <p:spPr bwMode="auto">
            <a:xfrm>
              <a:off x="2523760" y="4341971"/>
              <a:ext cx="166687" cy="188912"/>
            </a:xfrm>
            <a:custGeom>
              <a:avLst/>
              <a:gdLst>
                <a:gd name="T0" fmla="*/ 0 w 105"/>
                <a:gd name="T1" fmla="*/ 0 h 119"/>
                <a:gd name="T2" fmla="*/ 24 w 105"/>
                <a:gd name="T3" fmla="*/ 0 h 119"/>
                <a:gd name="T4" fmla="*/ 80 w 105"/>
                <a:gd name="T5" fmla="*/ 73 h 119"/>
                <a:gd name="T6" fmla="*/ 80 w 105"/>
                <a:gd name="T7" fmla="*/ 0 h 119"/>
                <a:gd name="T8" fmla="*/ 105 w 105"/>
                <a:gd name="T9" fmla="*/ 0 h 119"/>
                <a:gd name="T10" fmla="*/ 105 w 105"/>
                <a:gd name="T11" fmla="*/ 119 h 119"/>
                <a:gd name="T12" fmla="*/ 83 w 105"/>
                <a:gd name="T13" fmla="*/ 119 h 119"/>
                <a:gd name="T14" fmla="*/ 26 w 105"/>
                <a:gd name="T15" fmla="*/ 44 h 119"/>
                <a:gd name="T16" fmla="*/ 26 w 105"/>
                <a:gd name="T17" fmla="*/ 119 h 119"/>
                <a:gd name="T18" fmla="*/ 0 w 105"/>
                <a:gd name="T19" fmla="*/ 119 h 119"/>
                <a:gd name="T20" fmla="*/ 0 w 105"/>
                <a:gd name="T2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9">
                  <a:moveTo>
                    <a:pt x="0" y="0"/>
                  </a:moveTo>
                  <a:lnTo>
                    <a:pt x="24" y="0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119"/>
                  </a:lnTo>
                  <a:lnTo>
                    <a:pt x="83" y="119"/>
                  </a:lnTo>
                  <a:lnTo>
                    <a:pt x="26" y="44"/>
                  </a:lnTo>
                  <a:lnTo>
                    <a:pt x="26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1" name="Freeform 39"/>
            <p:cNvSpPr>
              <a:spLocks/>
            </p:cNvSpPr>
            <p:nvPr/>
          </p:nvSpPr>
          <p:spPr bwMode="auto">
            <a:xfrm>
              <a:off x="2733310" y="4341971"/>
              <a:ext cx="144462" cy="188912"/>
            </a:xfrm>
            <a:custGeom>
              <a:avLst/>
              <a:gdLst>
                <a:gd name="T0" fmla="*/ 0 w 91"/>
                <a:gd name="T1" fmla="*/ 0 h 119"/>
                <a:gd name="T2" fmla="*/ 90 w 91"/>
                <a:gd name="T3" fmla="*/ 0 h 119"/>
                <a:gd name="T4" fmla="*/ 90 w 91"/>
                <a:gd name="T5" fmla="*/ 24 h 119"/>
                <a:gd name="T6" fmla="*/ 26 w 91"/>
                <a:gd name="T7" fmla="*/ 24 h 119"/>
                <a:gd name="T8" fmla="*/ 26 w 91"/>
                <a:gd name="T9" fmla="*/ 48 h 119"/>
                <a:gd name="T10" fmla="*/ 82 w 91"/>
                <a:gd name="T11" fmla="*/ 48 h 119"/>
                <a:gd name="T12" fmla="*/ 82 w 91"/>
                <a:gd name="T13" fmla="*/ 71 h 119"/>
                <a:gd name="T14" fmla="*/ 26 w 91"/>
                <a:gd name="T15" fmla="*/ 71 h 119"/>
                <a:gd name="T16" fmla="*/ 26 w 91"/>
                <a:gd name="T17" fmla="*/ 96 h 119"/>
                <a:gd name="T18" fmla="*/ 91 w 91"/>
                <a:gd name="T19" fmla="*/ 96 h 119"/>
                <a:gd name="T20" fmla="*/ 91 w 91"/>
                <a:gd name="T21" fmla="*/ 119 h 119"/>
                <a:gd name="T22" fmla="*/ 0 w 91"/>
                <a:gd name="T23" fmla="*/ 119 h 119"/>
                <a:gd name="T24" fmla="*/ 0 w 91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9">
                  <a:moveTo>
                    <a:pt x="0" y="0"/>
                  </a:moveTo>
                  <a:lnTo>
                    <a:pt x="90" y="0"/>
                  </a:lnTo>
                  <a:lnTo>
                    <a:pt x="90" y="24"/>
                  </a:lnTo>
                  <a:lnTo>
                    <a:pt x="26" y="24"/>
                  </a:lnTo>
                  <a:lnTo>
                    <a:pt x="26" y="48"/>
                  </a:lnTo>
                  <a:lnTo>
                    <a:pt x="82" y="48"/>
                  </a:lnTo>
                  <a:lnTo>
                    <a:pt x="82" y="71"/>
                  </a:lnTo>
                  <a:lnTo>
                    <a:pt x="26" y="71"/>
                  </a:lnTo>
                  <a:lnTo>
                    <a:pt x="26" y="96"/>
                  </a:lnTo>
                  <a:lnTo>
                    <a:pt x="91" y="96"/>
                  </a:lnTo>
                  <a:lnTo>
                    <a:pt x="91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2" name="Freeform 40"/>
            <p:cNvSpPr>
              <a:spLocks/>
            </p:cNvSpPr>
            <p:nvPr/>
          </p:nvSpPr>
          <p:spPr bwMode="auto">
            <a:xfrm>
              <a:off x="2985722" y="4338796"/>
              <a:ext cx="173037" cy="195262"/>
            </a:xfrm>
            <a:custGeom>
              <a:avLst/>
              <a:gdLst>
                <a:gd name="T0" fmla="*/ 0 w 315"/>
                <a:gd name="T1" fmla="*/ 178 h 353"/>
                <a:gd name="T2" fmla="*/ 0 w 315"/>
                <a:gd name="T3" fmla="*/ 177 h 353"/>
                <a:gd name="T4" fmla="*/ 178 w 315"/>
                <a:gd name="T5" fmla="*/ 0 h 353"/>
                <a:gd name="T6" fmla="*/ 313 w 315"/>
                <a:gd name="T7" fmla="*/ 53 h 353"/>
                <a:gd name="T8" fmla="*/ 265 w 315"/>
                <a:gd name="T9" fmla="*/ 108 h 353"/>
                <a:gd name="T10" fmla="*/ 178 w 315"/>
                <a:gd name="T11" fmla="*/ 69 h 353"/>
                <a:gd name="T12" fmla="*/ 79 w 315"/>
                <a:gd name="T13" fmla="*/ 176 h 353"/>
                <a:gd name="T14" fmla="*/ 79 w 315"/>
                <a:gd name="T15" fmla="*/ 177 h 353"/>
                <a:gd name="T16" fmla="*/ 178 w 315"/>
                <a:gd name="T17" fmla="*/ 284 h 353"/>
                <a:gd name="T18" fmla="*/ 268 w 315"/>
                <a:gd name="T19" fmla="*/ 244 h 353"/>
                <a:gd name="T20" fmla="*/ 315 w 315"/>
                <a:gd name="T21" fmla="*/ 292 h 353"/>
                <a:gd name="T22" fmla="*/ 175 w 315"/>
                <a:gd name="T23" fmla="*/ 353 h 353"/>
                <a:gd name="T24" fmla="*/ 0 w 315"/>
                <a:gd name="T25" fmla="*/ 17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" h="353">
                  <a:moveTo>
                    <a:pt x="0" y="178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0" y="80"/>
                    <a:pt x="73" y="0"/>
                    <a:pt x="178" y="0"/>
                  </a:cubicBezTo>
                  <a:cubicBezTo>
                    <a:pt x="243" y="0"/>
                    <a:pt x="281" y="22"/>
                    <a:pt x="313" y="53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39" y="84"/>
                    <a:pt x="212" y="69"/>
                    <a:pt x="178" y="69"/>
                  </a:cubicBezTo>
                  <a:cubicBezTo>
                    <a:pt x="120" y="69"/>
                    <a:pt x="79" y="117"/>
                    <a:pt x="79" y="176"/>
                  </a:cubicBezTo>
                  <a:cubicBezTo>
                    <a:pt x="79" y="177"/>
                    <a:pt x="79" y="177"/>
                    <a:pt x="79" y="177"/>
                  </a:cubicBezTo>
                  <a:cubicBezTo>
                    <a:pt x="79" y="235"/>
                    <a:pt x="119" y="284"/>
                    <a:pt x="178" y="284"/>
                  </a:cubicBezTo>
                  <a:cubicBezTo>
                    <a:pt x="217" y="284"/>
                    <a:pt x="241" y="268"/>
                    <a:pt x="268" y="244"/>
                  </a:cubicBezTo>
                  <a:cubicBezTo>
                    <a:pt x="315" y="292"/>
                    <a:pt x="315" y="292"/>
                    <a:pt x="315" y="292"/>
                  </a:cubicBezTo>
                  <a:cubicBezTo>
                    <a:pt x="280" y="330"/>
                    <a:pt x="241" y="353"/>
                    <a:pt x="175" y="353"/>
                  </a:cubicBezTo>
                  <a:cubicBezTo>
                    <a:pt x="75" y="353"/>
                    <a:pt x="0" y="276"/>
                    <a:pt x="0" y="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3" name="Freeform 41"/>
            <p:cNvSpPr>
              <a:spLocks/>
            </p:cNvSpPr>
            <p:nvPr/>
          </p:nvSpPr>
          <p:spPr bwMode="auto">
            <a:xfrm>
              <a:off x="3185747" y="4341971"/>
              <a:ext cx="134937" cy="188912"/>
            </a:xfrm>
            <a:custGeom>
              <a:avLst/>
              <a:gdLst>
                <a:gd name="T0" fmla="*/ 0 w 85"/>
                <a:gd name="T1" fmla="*/ 0 h 119"/>
                <a:gd name="T2" fmla="*/ 26 w 85"/>
                <a:gd name="T3" fmla="*/ 0 h 119"/>
                <a:gd name="T4" fmla="*/ 26 w 85"/>
                <a:gd name="T5" fmla="*/ 95 h 119"/>
                <a:gd name="T6" fmla="*/ 85 w 85"/>
                <a:gd name="T7" fmla="*/ 95 h 119"/>
                <a:gd name="T8" fmla="*/ 85 w 85"/>
                <a:gd name="T9" fmla="*/ 119 h 119"/>
                <a:gd name="T10" fmla="*/ 0 w 85"/>
                <a:gd name="T11" fmla="*/ 119 h 119"/>
                <a:gd name="T12" fmla="*/ 0 w 85"/>
                <a:gd name="T1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9">
                  <a:moveTo>
                    <a:pt x="0" y="0"/>
                  </a:moveTo>
                  <a:lnTo>
                    <a:pt x="26" y="0"/>
                  </a:lnTo>
                  <a:lnTo>
                    <a:pt x="26" y="95"/>
                  </a:lnTo>
                  <a:lnTo>
                    <a:pt x="85" y="95"/>
                  </a:lnTo>
                  <a:lnTo>
                    <a:pt x="85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4" name="Freeform 42"/>
            <p:cNvSpPr>
              <a:spLocks noEditPoints="1"/>
            </p:cNvSpPr>
            <p:nvPr/>
          </p:nvSpPr>
          <p:spPr bwMode="auto">
            <a:xfrm>
              <a:off x="3333385" y="4338796"/>
              <a:ext cx="200025" cy="195262"/>
            </a:xfrm>
            <a:custGeom>
              <a:avLst/>
              <a:gdLst>
                <a:gd name="T0" fmla="*/ 0 w 363"/>
                <a:gd name="T1" fmla="*/ 178 h 353"/>
                <a:gd name="T2" fmla="*/ 0 w 363"/>
                <a:gd name="T3" fmla="*/ 177 h 353"/>
                <a:gd name="T4" fmla="*/ 182 w 363"/>
                <a:gd name="T5" fmla="*/ 0 h 353"/>
                <a:gd name="T6" fmla="*/ 363 w 363"/>
                <a:gd name="T7" fmla="*/ 176 h 353"/>
                <a:gd name="T8" fmla="*/ 363 w 363"/>
                <a:gd name="T9" fmla="*/ 177 h 353"/>
                <a:gd name="T10" fmla="*/ 181 w 363"/>
                <a:gd name="T11" fmla="*/ 353 h 353"/>
                <a:gd name="T12" fmla="*/ 0 w 363"/>
                <a:gd name="T13" fmla="*/ 178 h 353"/>
                <a:gd name="T14" fmla="*/ 285 w 363"/>
                <a:gd name="T15" fmla="*/ 178 h 353"/>
                <a:gd name="T16" fmla="*/ 285 w 363"/>
                <a:gd name="T17" fmla="*/ 177 h 353"/>
                <a:gd name="T18" fmla="*/ 181 w 363"/>
                <a:gd name="T19" fmla="*/ 69 h 353"/>
                <a:gd name="T20" fmla="*/ 79 w 363"/>
                <a:gd name="T21" fmla="*/ 176 h 353"/>
                <a:gd name="T22" fmla="*/ 79 w 363"/>
                <a:gd name="T23" fmla="*/ 177 h 353"/>
                <a:gd name="T24" fmla="*/ 182 w 363"/>
                <a:gd name="T25" fmla="*/ 284 h 353"/>
                <a:gd name="T26" fmla="*/ 285 w 363"/>
                <a:gd name="T27" fmla="*/ 17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3" h="353">
                  <a:moveTo>
                    <a:pt x="0" y="178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0" y="80"/>
                    <a:pt x="77" y="0"/>
                    <a:pt x="182" y="0"/>
                  </a:cubicBezTo>
                  <a:cubicBezTo>
                    <a:pt x="288" y="0"/>
                    <a:pt x="363" y="79"/>
                    <a:pt x="363" y="176"/>
                  </a:cubicBezTo>
                  <a:cubicBezTo>
                    <a:pt x="363" y="177"/>
                    <a:pt x="363" y="177"/>
                    <a:pt x="363" y="177"/>
                  </a:cubicBezTo>
                  <a:cubicBezTo>
                    <a:pt x="363" y="274"/>
                    <a:pt x="287" y="353"/>
                    <a:pt x="181" y="353"/>
                  </a:cubicBezTo>
                  <a:cubicBezTo>
                    <a:pt x="76" y="353"/>
                    <a:pt x="0" y="275"/>
                    <a:pt x="0" y="178"/>
                  </a:cubicBezTo>
                  <a:close/>
                  <a:moveTo>
                    <a:pt x="285" y="178"/>
                  </a:moveTo>
                  <a:cubicBezTo>
                    <a:pt x="285" y="177"/>
                    <a:pt x="285" y="177"/>
                    <a:pt x="285" y="177"/>
                  </a:cubicBezTo>
                  <a:cubicBezTo>
                    <a:pt x="285" y="118"/>
                    <a:pt x="242" y="69"/>
                    <a:pt x="181" y="69"/>
                  </a:cubicBezTo>
                  <a:cubicBezTo>
                    <a:pt x="121" y="69"/>
                    <a:pt x="79" y="117"/>
                    <a:pt x="79" y="176"/>
                  </a:cubicBezTo>
                  <a:cubicBezTo>
                    <a:pt x="79" y="177"/>
                    <a:pt x="79" y="177"/>
                    <a:pt x="79" y="177"/>
                  </a:cubicBezTo>
                  <a:cubicBezTo>
                    <a:pt x="79" y="235"/>
                    <a:pt x="122" y="284"/>
                    <a:pt x="182" y="284"/>
                  </a:cubicBezTo>
                  <a:cubicBezTo>
                    <a:pt x="243" y="284"/>
                    <a:pt x="285" y="236"/>
                    <a:pt x="285" y="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5" name="Freeform 43"/>
            <p:cNvSpPr>
              <a:spLocks/>
            </p:cNvSpPr>
            <p:nvPr/>
          </p:nvSpPr>
          <p:spPr bwMode="auto">
            <a:xfrm>
              <a:off x="3563572" y="4341971"/>
              <a:ext cx="163512" cy="192087"/>
            </a:xfrm>
            <a:custGeom>
              <a:avLst/>
              <a:gdLst>
                <a:gd name="T0" fmla="*/ 0 w 298"/>
                <a:gd name="T1" fmla="*/ 195 h 347"/>
                <a:gd name="T2" fmla="*/ 0 w 298"/>
                <a:gd name="T3" fmla="*/ 0 h 347"/>
                <a:gd name="T4" fmla="*/ 75 w 298"/>
                <a:gd name="T5" fmla="*/ 0 h 347"/>
                <a:gd name="T6" fmla="*/ 75 w 298"/>
                <a:gd name="T7" fmla="*/ 193 h 347"/>
                <a:gd name="T8" fmla="*/ 149 w 298"/>
                <a:gd name="T9" fmla="*/ 278 h 347"/>
                <a:gd name="T10" fmla="*/ 223 w 298"/>
                <a:gd name="T11" fmla="*/ 196 h 347"/>
                <a:gd name="T12" fmla="*/ 223 w 298"/>
                <a:gd name="T13" fmla="*/ 0 h 347"/>
                <a:gd name="T14" fmla="*/ 298 w 298"/>
                <a:gd name="T15" fmla="*/ 0 h 347"/>
                <a:gd name="T16" fmla="*/ 298 w 298"/>
                <a:gd name="T17" fmla="*/ 193 h 347"/>
                <a:gd name="T18" fmla="*/ 148 w 298"/>
                <a:gd name="T19" fmla="*/ 347 h 347"/>
                <a:gd name="T20" fmla="*/ 0 w 298"/>
                <a:gd name="T21" fmla="*/ 19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347">
                  <a:moveTo>
                    <a:pt x="0" y="1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93"/>
                    <a:pt x="75" y="193"/>
                    <a:pt x="75" y="193"/>
                  </a:cubicBezTo>
                  <a:cubicBezTo>
                    <a:pt x="75" y="249"/>
                    <a:pt x="103" y="278"/>
                    <a:pt x="149" y="278"/>
                  </a:cubicBezTo>
                  <a:cubicBezTo>
                    <a:pt x="195" y="278"/>
                    <a:pt x="223" y="250"/>
                    <a:pt x="223" y="196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8" y="193"/>
                    <a:pt x="298" y="193"/>
                    <a:pt x="298" y="193"/>
                  </a:cubicBezTo>
                  <a:cubicBezTo>
                    <a:pt x="298" y="296"/>
                    <a:pt x="240" y="347"/>
                    <a:pt x="148" y="347"/>
                  </a:cubicBezTo>
                  <a:cubicBezTo>
                    <a:pt x="56" y="347"/>
                    <a:pt x="0" y="296"/>
                    <a:pt x="0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6" name="Freeform 44"/>
            <p:cNvSpPr>
              <a:spLocks noEditPoints="1"/>
            </p:cNvSpPr>
            <p:nvPr/>
          </p:nvSpPr>
          <p:spPr bwMode="auto">
            <a:xfrm>
              <a:off x="3768360" y="4341971"/>
              <a:ext cx="173037" cy="188912"/>
            </a:xfrm>
            <a:custGeom>
              <a:avLst/>
              <a:gdLst>
                <a:gd name="T0" fmla="*/ 0 w 315"/>
                <a:gd name="T1" fmla="*/ 0 h 342"/>
                <a:gd name="T2" fmla="*/ 133 w 315"/>
                <a:gd name="T3" fmla="*/ 0 h 342"/>
                <a:gd name="T4" fmla="*/ 315 w 315"/>
                <a:gd name="T5" fmla="*/ 170 h 342"/>
                <a:gd name="T6" fmla="*/ 315 w 315"/>
                <a:gd name="T7" fmla="*/ 171 h 342"/>
                <a:gd name="T8" fmla="*/ 133 w 315"/>
                <a:gd name="T9" fmla="*/ 342 h 342"/>
                <a:gd name="T10" fmla="*/ 0 w 315"/>
                <a:gd name="T11" fmla="*/ 342 h 342"/>
                <a:gd name="T12" fmla="*/ 0 w 315"/>
                <a:gd name="T13" fmla="*/ 0 h 342"/>
                <a:gd name="T14" fmla="*/ 75 w 315"/>
                <a:gd name="T15" fmla="*/ 68 h 342"/>
                <a:gd name="T16" fmla="*/ 75 w 315"/>
                <a:gd name="T17" fmla="*/ 274 h 342"/>
                <a:gd name="T18" fmla="*/ 133 w 315"/>
                <a:gd name="T19" fmla="*/ 274 h 342"/>
                <a:gd name="T20" fmla="*/ 236 w 315"/>
                <a:gd name="T21" fmla="*/ 172 h 342"/>
                <a:gd name="T22" fmla="*/ 236 w 315"/>
                <a:gd name="T23" fmla="*/ 171 h 342"/>
                <a:gd name="T24" fmla="*/ 133 w 315"/>
                <a:gd name="T25" fmla="*/ 68 h 342"/>
                <a:gd name="T26" fmla="*/ 75 w 315"/>
                <a:gd name="T27" fmla="*/ 6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342">
                  <a:moveTo>
                    <a:pt x="0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240" y="0"/>
                    <a:pt x="315" y="74"/>
                    <a:pt x="315" y="170"/>
                  </a:cubicBezTo>
                  <a:cubicBezTo>
                    <a:pt x="315" y="171"/>
                    <a:pt x="315" y="171"/>
                    <a:pt x="315" y="171"/>
                  </a:cubicBezTo>
                  <a:cubicBezTo>
                    <a:pt x="315" y="267"/>
                    <a:pt x="240" y="342"/>
                    <a:pt x="133" y="342"/>
                  </a:cubicBezTo>
                  <a:cubicBezTo>
                    <a:pt x="0" y="342"/>
                    <a:pt x="0" y="342"/>
                    <a:pt x="0" y="342"/>
                  </a:cubicBezTo>
                  <a:lnTo>
                    <a:pt x="0" y="0"/>
                  </a:lnTo>
                  <a:close/>
                  <a:moveTo>
                    <a:pt x="75" y="68"/>
                  </a:moveTo>
                  <a:cubicBezTo>
                    <a:pt x="75" y="274"/>
                    <a:pt x="75" y="274"/>
                    <a:pt x="75" y="274"/>
                  </a:cubicBezTo>
                  <a:cubicBezTo>
                    <a:pt x="133" y="274"/>
                    <a:pt x="133" y="274"/>
                    <a:pt x="133" y="274"/>
                  </a:cubicBezTo>
                  <a:cubicBezTo>
                    <a:pt x="195" y="274"/>
                    <a:pt x="236" y="232"/>
                    <a:pt x="236" y="172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6" y="110"/>
                    <a:pt x="195" y="68"/>
                    <a:pt x="133" y="68"/>
                  </a:cubicBezTo>
                  <a:lnTo>
                    <a:pt x="75" y="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63361" y="2124618"/>
            <a:ext cx="2165148" cy="2165147"/>
            <a:chOff x="2034117" y="2124618"/>
            <a:chExt cx="2165148" cy="2165147"/>
          </a:xfrm>
        </p:grpSpPr>
        <p:sp>
          <p:nvSpPr>
            <p:cNvPr id="265" name="Oval 264"/>
            <p:cNvSpPr/>
            <p:nvPr/>
          </p:nvSpPr>
          <p:spPr>
            <a:xfrm>
              <a:off x="2034117" y="2124618"/>
              <a:ext cx="2165148" cy="2165147"/>
            </a:xfrm>
            <a:prstGeom prst="ellipse">
              <a:avLst/>
            </a:prstGeom>
            <a:gradFill>
              <a:gsLst>
                <a:gs pos="60000">
                  <a:schemeClr val="tx1">
                    <a:alpha val="40000"/>
                  </a:schemeClr>
                </a:gs>
                <a:gs pos="3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</a:endParaRPr>
            </a:p>
          </p:txBody>
        </p:sp>
        <p:grpSp>
          <p:nvGrpSpPr>
            <p:cNvPr id="266" name="Group 265"/>
            <p:cNvGrpSpPr/>
            <p:nvPr/>
          </p:nvGrpSpPr>
          <p:grpSpPr>
            <a:xfrm>
              <a:off x="2473204" y="2515612"/>
              <a:ext cx="1363175" cy="1383158"/>
              <a:chOff x="8972305" y="2196354"/>
              <a:chExt cx="1499492" cy="1521474"/>
            </a:xfrm>
          </p:grpSpPr>
          <p:sp>
            <p:nvSpPr>
              <p:cNvPr id="267" name="Freeform 12"/>
              <p:cNvSpPr>
                <a:spLocks noEditPoints="1"/>
              </p:cNvSpPr>
              <p:nvPr/>
            </p:nvSpPr>
            <p:spPr bwMode="auto">
              <a:xfrm>
                <a:off x="8972305" y="2890814"/>
                <a:ext cx="1397328" cy="827014"/>
              </a:xfrm>
              <a:custGeom>
                <a:avLst/>
                <a:gdLst>
                  <a:gd name="T0" fmla="*/ 801 w 915"/>
                  <a:gd name="T1" fmla="*/ 177 h 541"/>
                  <a:gd name="T2" fmla="*/ 589 w 915"/>
                  <a:gd name="T3" fmla="*/ 0 h 541"/>
                  <a:gd name="T4" fmla="*/ 401 w 915"/>
                  <a:gd name="T5" fmla="*/ 112 h 541"/>
                  <a:gd name="T6" fmla="*/ 339 w 915"/>
                  <a:gd name="T7" fmla="*/ 103 h 541"/>
                  <a:gd name="T8" fmla="*/ 188 w 915"/>
                  <a:gd name="T9" fmla="*/ 182 h 541"/>
                  <a:gd name="T10" fmla="*/ 169 w 915"/>
                  <a:gd name="T11" fmla="*/ 217 h 541"/>
                  <a:gd name="T12" fmla="*/ 149 w 915"/>
                  <a:gd name="T13" fmla="*/ 217 h 541"/>
                  <a:gd name="T14" fmla="*/ 2 w 915"/>
                  <a:gd name="T15" fmla="*/ 348 h 541"/>
                  <a:gd name="T16" fmla="*/ 204 w 915"/>
                  <a:gd name="T17" fmla="*/ 478 h 541"/>
                  <a:gd name="T18" fmla="*/ 352 w 915"/>
                  <a:gd name="T19" fmla="*/ 526 h 541"/>
                  <a:gd name="T20" fmla="*/ 486 w 915"/>
                  <a:gd name="T21" fmla="*/ 517 h 541"/>
                  <a:gd name="T22" fmla="*/ 571 w 915"/>
                  <a:gd name="T23" fmla="*/ 541 h 541"/>
                  <a:gd name="T24" fmla="*/ 705 w 915"/>
                  <a:gd name="T25" fmla="*/ 480 h 541"/>
                  <a:gd name="T26" fmla="*/ 762 w 915"/>
                  <a:gd name="T27" fmla="*/ 491 h 541"/>
                  <a:gd name="T28" fmla="*/ 912 w 915"/>
                  <a:gd name="T29" fmla="*/ 335 h 541"/>
                  <a:gd name="T30" fmla="*/ 762 w 915"/>
                  <a:gd name="T31" fmla="*/ 456 h 541"/>
                  <a:gd name="T32" fmla="*/ 709 w 915"/>
                  <a:gd name="T33" fmla="*/ 442 h 541"/>
                  <a:gd name="T34" fmla="*/ 683 w 915"/>
                  <a:gd name="T35" fmla="*/ 449 h 541"/>
                  <a:gd name="T36" fmla="*/ 571 w 915"/>
                  <a:gd name="T37" fmla="*/ 506 h 541"/>
                  <a:gd name="T38" fmla="*/ 497 w 915"/>
                  <a:gd name="T39" fmla="*/ 482 h 541"/>
                  <a:gd name="T40" fmla="*/ 471 w 915"/>
                  <a:gd name="T41" fmla="*/ 456 h 541"/>
                  <a:gd name="T42" fmla="*/ 457 w 915"/>
                  <a:gd name="T43" fmla="*/ 464 h 541"/>
                  <a:gd name="T44" fmla="*/ 352 w 915"/>
                  <a:gd name="T45" fmla="*/ 491 h 541"/>
                  <a:gd name="T46" fmla="*/ 221 w 915"/>
                  <a:gd name="T47" fmla="*/ 445 h 541"/>
                  <a:gd name="T48" fmla="*/ 199 w 915"/>
                  <a:gd name="T49" fmla="*/ 440 h 541"/>
                  <a:gd name="T50" fmla="*/ 147 w 915"/>
                  <a:gd name="T51" fmla="*/ 453 h 541"/>
                  <a:gd name="T52" fmla="*/ 149 w 915"/>
                  <a:gd name="T53" fmla="*/ 252 h 541"/>
                  <a:gd name="T54" fmla="*/ 177 w 915"/>
                  <a:gd name="T55" fmla="*/ 254 h 541"/>
                  <a:gd name="T56" fmla="*/ 202 w 915"/>
                  <a:gd name="T57" fmla="*/ 241 h 541"/>
                  <a:gd name="T58" fmla="*/ 215 w 915"/>
                  <a:gd name="T59" fmla="*/ 208 h 541"/>
                  <a:gd name="T60" fmla="*/ 344 w 915"/>
                  <a:gd name="T61" fmla="*/ 138 h 541"/>
                  <a:gd name="T62" fmla="*/ 420 w 915"/>
                  <a:gd name="T63" fmla="*/ 158 h 541"/>
                  <a:gd name="T64" fmla="*/ 584 w 915"/>
                  <a:gd name="T65" fmla="*/ 35 h 541"/>
                  <a:gd name="T66" fmla="*/ 755 w 915"/>
                  <a:gd name="T67" fmla="*/ 191 h 541"/>
                  <a:gd name="T68" fmla="*/ 770 w 915"/>
                  <a:gd name="T69" fmla="*/ 206 h 541"/>
                  <a:gd name="T70" fmla="*/ 801 w 915"/>
                  <a:gd name="T71" fmla="*/ 215 h 541"/>
                  <a:gd name="T72" fmla="*/ 762 w 915"/>
                  <a:gd name="T73" fmla="*/ 456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15" h="541">
                    <a:moveTo>
                      <a:pt x="827" y="188"/>
                    </a:moveTo>
                    <a:cubicBezTo>
                      <a:pt x="821" y="184"/>
                      <a:pt x="812" y="180"/>
                      <a:pt x="801" y="177"/>
                    </a:cubicBezTo>
                    <a:cubicBezTo>
                      <a:pt x="799" y="175"/>
                      <a:pt x="794" y="175"/>
                      <a:pt x="790" y="173"/>
                    </a:cubicBezTo>
                    <a:cubicBezTo>
                      <a:pt x="772" y="77"/>
                      <a:pt x="689" y="2"/>
                      <a:pt x="589" y="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506" y="0"/>
                      <a:pt x="436" y="44"/>
                      <a:pt x="401" y="112"/>
                    </a:cubicBezTo>
                    <a:cubicBezTo>
                      <a:pt x="383" y="105"/>
                      <a:pt x="363" y="103"/>
                      <a:pt x="344" y="103"/>
                    </a:cubicBezTo>
                    <a:cubicBezTo>
                      <a:pt x="339" y="103"/>
                      <a:pt x="339" y="103"/>
                      <a:pt x="339" y="103"/>
                    </a:cubicBezTo>
                    <a:cubicBezTo>
                      <a:pt x="298" y="103"/>
                      <a:pt x="258" y="116"/>
                      <a:pt x="228" y="140"/>
                    </a:cubicBezTo>
                    <a:cubicBezTo>
                      <a:pt x="212" y="151"/>
                      <a:pt x="199" y="167"/>
                      <a:pt x="188" y="182"/>
                    </a:cubicBezTo>
                    <a:cubicBezTo>
                      <a:pt x="184" y="188"/>
                      <a:pt x="177" y="197"/>
                      <a:pt x="175" y="204"/>
                    </a:cubicBezTo>
                    <a:cubicBezTo>
                      <a:pt x="173" y="208"/>
                      <a:pt x="171" y="213"/>
                      <a:pt x="169" y="217"/>
                    </a:cubicBezTo>
                    <a:cubicBezTo>
                      <a:pt x="164" y="217"/>
                      <a:pt x="158" y="217"/>
                      <a:pt x="151" y="217"/>
                    </a:cubicBezTo>
                    <a:cubicBezTo>
                      <a:pt x="149" y="217"/>
                      <a:pt x="149" y="217"/>
                      <a:pt x="149" y="217"/>
                    </a:cubicBezTo>
                    <a:cubicBezTo>
                      <a:pt x="110" y="217"/>
                      <a:pt x="75" y="230"/>
                      <a:pt x="46" y="254"/>
                    </a:cubicBezTo>
                    <a:cubicBezTo>
                      <a:pt x="18" y="280"/>
                      <a:pt x="2" y="313"/>
                      <a:pt x="2" y="348"/>
                    </a:cubicBezTo>
                    <a:cubicBezTo>
                      <a:pt x="0" y="423"/>
                      <a:pt x="64" y="484"/>
                      <a:pt x="145" y="486"/>
                    </a:cubicBezTo>
                    <a:cubicBezTo>
                      <a:pt x="164" y="486"/>
                      <a:pt x="186" y="484"/>
                      <a:pt x="204" y="478"/>
                    </a:cubicBezTo>
                    <a:cubicBezTo>
                      <a:pt x="239" y="506"/>
                      <a:pt x="291" y="526"/>
                      <a:pt x="346" y="526"/>
                    </a:cubicBezTo>
                    <a:cubicBezTo>
                      <a:pt x="352" y="526"/>
                      <a:pt x="352" y="526"/>
                      <a:pt x="352" y="526"/>
                    </a:cubicBezTo>
                    <a:cubicBezTo>
                      <a:pt x="392" y="526"/>
                      <a:pt x="431" y="517"/>
                      <a:pt x="464" y="502"/>
                    </a:cubicBezTo>
                    <a:cubicBezTo>
                      <a:pt x="471" y="506"/>
                      <a:pt x="479" y="513"/>
                      <a:pt x="486" y="517"/>
                    </a:cubicBezTo>
                    <a:cubicBezTo>
                      <a:pt x="488" y="519"/>
                      <a:pt x="492" y="519"/>
                      <a:pt x="495" y="521"/>
                    </a:cubicBezTo>
                    <a:cubicBezTo>
                      <a:pt x="517" y="534"/>
                      <a:pt x="543" y="541"/>
                      <a:pt x="571" y="541"/>
                    </a:cubicBezTo>
                    <a:cubicBezTo>
                      <a:pt x="573" y="541"/>
                      <a:pt x="573" y="541"/>
                      <a:pt x="573" y="541"/>
                    </a:cubicBezTo>
                    <a:cubicBezTo>
                      <a:pt x="626" y="541"/>
                      <a:pt x="674" y="519"/>
                      <a:pt x="705" y="480"/>
                    </a:cubicBezTo>
                    <a:cubicBezTo>
                      <a:pt x="722" y="486"/>
                      <a:pt x="740" y="491"/>
                      <a:pt x="757" y="491"/>
                    </a:cubicBezTo>
                    <a:cubicBezTo>
                      <a:pt x="757" y="491"/>
                      <a:pt x="759" y="491"/>
                      <a:pt x="762" y="491"/>
                    </a:cubicBezTo>
                    <a:cubicBezTo>
                      <a:pt x="801" y="491"/>
                      <a:pt x="838" y="475"/>
                      <a:pt x="867" y="445"/>
                    </a:cubicBezTo>
                    <a:cubicBezTo>
                      <a:pt x="895" y="416"/>
                      <a:pt x="912" y="377"/>
                      <a:pt x="912" y="335"/>
                    </a:cubicBezTo>
                    <a:cubicBezTo>
                      <a:pt x="915" y="272"/>
                      <a:pt x="880" y="215"/>
                      <a:pt x="827" y="188"/>
                    </a:cubicBezTo>
                    <a:close/>
                    <a:moveTo>
                      <a:pt x="762" y="456"/>
                    </a:moveTo>
                    <a:cubicBezTo>
                      <a:pt x="759" y="456"/>
                      <a:pt x="759" y="456"/>
                      <a:pt x="757" y="456"/>
                    </a:cubicBezTo>
                    <a:cubicBezTo>
                      <a:pt x="742" y="456"/>
                      <a:pt x="724" y="451"/>
                      <a:pt x="709" y="442"/>
                    </a:cubicBezTo>
                    <a:cubicBezTo>
                      <a:pt x="709" y="442"/>
                      <a:pt x="709" y="442"/>
                      <a:pt x="694" y="434"/>
                    </a:cubicBezTo>
                    <a:cubicBezTo>
                      <a:pt x="694" y="434"/>
                      <a:pt x="694" y="434"/>
                      <a:pt x="683" y="449"/>
                    </a:cubicBezTo>
                    <a:cubicBezTo>
                      <a:pt x="661" y="484"/>
                      <a:pt x="619" y="506"/>
                      <a:pt x="573" y="506"/>
                    </a:cubicBezTo>
                    <a:cubicBezTo>
                      <a:pt x="571" y="506"/>
                      <a:pt x="571" y="506"/>
                      <a:pt x="571" y="506"/>
                    </a:cubicBezTo>
                    <a:cubicBezTo>
                      <a:pt x="554" y="506"/>
                      <a:pt x="536" y="502"/>
                      <a:pt x="521" y="495"/>
                    </a:cubicBezTo>
                    <a:cubicBezTo>
                      <a:pt x="512" y="491"/>
                      <a:pt x="506" y="486"/>
                      <a:pt x="497" y="482"/>
                    </a:cubicBezTo>
                    <a:cubicBezTo>
                      <a:pt x="492" y="478"/>
                      <a:pt x="486" y="473"/>
                      <a:pt x="482" y="467"/>
                    </a:cubicBezTo>
                    <a:cubicBezTo>
                      <a:pt x="482" y="467"/>
                      <a:pt x="482" y="467"/>
                      <a:pt x="471" y="456"/>
                    </a:cubicBezTo>
                    <a:cubicBezTo>
                      <a:pt x="466" y="458"/>
                      <a:pt x="466" y="458"/>
                      <a:pt x="466" y="458"/>
                    </a:cubicBezTo>
                    <a:cubicBezTo>
                      <a:pt x="457" y="464"/>
                      <a:pt x="457" y="464"/>
                      <a:pt x="457" y="464"/>
                    </a:cubicBezTo>
                    <a:cubicBezTo>
                      <a:pt x="451" y="467"/>
                      <a:pt x="447" y="469"/>
                      <a:pt x="442" y="471"/>
                    </a:cubicBezTo>
                    <a:cubicBezTo>
                      <a:pt x="416" y="484"/>
                      <a:pt x="383" y="491"/>
                      <a:pt x="352" y="491"/>
                    </a:cubicBezTo>
                    <a:cubicBezTo>
                      <a:pt x="346" y="491"/>
                      <a:pt x="346" y="491"/>
                      <a:pt x="346" y="491"/>
                    </a:cubicBezTo>
                    <a:cubicBezTo>
                      <a:pt x="296" y="491"/>
                      <a:pt x="250" y="473"/>
                      <a:pt x="221" y="445"/>
                    </a:cubicBezTo>
                    <a:cubicBezTo>
                      <a:pt x="221" y="445"/>
                      <a:pt x="221" y="445"/>
                      <a:pt x="210" y="436"/>
                    </a:cubicBezTo>
                    <a:cubicBezTo>
                      <a:pt x="210" y="436"/>
                      <a:pt x="210" y="436"/>
                      <a:pt x="199" y="440"/>
                    </a:cubicBezTo>
                    <a:cubicBezTo>
                      <a:pt x="184" y="449"/>
                      <a:pt x="167" y="453"/>
                      <a:pt x="147" y="453"/>
                    </a:cubicBezTo>
                    <a:cubicBezTo>
                      <a:pt x="147" y="453"/>
                      <a:pt x="147" y="453"/>
                      <a:pt x="147" y="453"/>
                    </a:cubicBezTo>
                    <a:cubicBezTo>
                      <a:pt x="86" y="451"/>
                      <a:pt x="37" y="405"/>
                      <a:pt x="40" y="348"/>
                    </a:cubicBezTo>
                    <a:cubicBezTo>
                      <a:pt x="40" y="296"/>
                      <a:pt x="90" y="252"/>
                      <a:pt x="149" y="252"/>
                    </a:cubicBezTo>
                    <a:cubicBezTo>
                      <a:pt x="151" y="252"/>
                      <a:pt x="151" y="252"/>
                      <a:pt x="151" y="252"/>
                    </a:cubicBezTo>
                    <a:cubicBezTo>
                      <a:pt x="160" y="252"/>
                      <a:pt x="169" y="252"/>
                      <a:pt x="177" y="254"/>
                    </a:cubicBezTo>
                    <a:cubicBezTo>
                      <a:pt x="177" y="254"/>
                      <a:pt x="177" y="254"/>
                      <a:pt x="197" y="259"/>
                    </a:cubicBezTo>
                    <a:cubicBezTo>
                      <a:pt x="197" y="259"/>
                      <a:pt x="197" y="259"/>
                      <a:pt x="202" y="241"/>
                    </a:cubicBezTo>
                    <a:cubicBezTo>
                      <a:pt x="202" y="239"/>
                      <a:pt x="204" y="237"/>
                      <a:pt x="204" y="234"/>
                    </a:cubicBezTo>
                    <a:cubicBezTo>
                      <a:pt x="206" y="223"/>
                      <a:pt x="210" y="215"/>
                      <a:pt x="215" y="208"/>
                    </a:cubicBezTo>
                    <a:cubicBezTo>
                      <a:pt x="239" y="167"/>
                      <a:pt x="287" y="138"/>
                      <a:pt x="339" y="138"/>
                    </a:cubicBezTo>
                    <a:cubicBezTo>
                      <a:pt x="344" y="138"/>
                      <a:pt x="344" y="138"/>
                      <a:pt x="344" y="138"/>
                    </a:cubicBezTo>
                    <a:cubicBezTo>
                      <a:pt x="363" y="138"/>
                      <a:pt x="383" y="142"/>
                      <a:pt x="401" y="151"/>
                    </a:cubicBezTo>
                    <a:cubicBezTo>
                      <a:pt x="401" y="151"/>
                      <a:pt x="401" y="151"/>
                      <a:pt x="420" y="158"/>
                    </a:cubicBezTo>
                    <a:cubicBezTo>
                      <a:pt x="420" y="158"/>
                      <a:pt x="420" y="158"/>
                      <a:pt x="427" y="140"/>
                    </a:cubicBezTo>
                    <a:cubicBezTo>
                      <a:pt x="455" y="77"/>
                      <a:pt x="517" y="35"/>
                      <a:pt x="584" y="35"/>
                    </a:cubicBezTo>
                    <a:cubicBezTo>
                      <a:pt x="589" y="35"/>
                      <a:pt x="589" y="35"/>
                      <a:pt x="589" y="35"/>
                    </a:cubicBezTo>
                    <a:cubicBezTo>
                      <a:pt x="674" y="37"/>
                      <a:pt x="746" y="103"/>
                      <a:pt x="755" y="191"/>
                    </a:cubicBezTo>
                    <a:cubicBezTo>
                      <a:pt x="755" y="191"/>
                      <a:pt x="755" y="191"/>
                      <a:pt x="755" y="206"/>
                    </a:cubicBezTo>
                    <a:cubicBezTo>
                      <a:pt x="755" y="206"/>
                      <a:pt x="755" y="206"/>
                      <a:pt x="770" y="206"/>
                    </a:cubicBezTo>
                    <a:cubicBezTo>
                      <a:pt x="772" y="206"/>
                      <a:pt x="772" y="206"/>
                      <a:pt x="772" y="206"/>
                    </a:cubicBezTo>
                    <a:cubicBezTo>
                      <a:pt x="783" y="208"/>
                      <a:pt x="792" y="210"/>
                      <a:pt x="801" y="215"/>
                    </a:cubicBezTo>
                    <a:cubicBezTo>
                      <a:pt x="847" y="232"/>
                      <a:pt x="877" y="280"/>
                      <a:pt x="875" y="333"/>
                    </a:cubicBezTo>
                    <a:cubicBezTo>
                      <a:pt x="873" y="401"/>
                      <a:pt x="823" y="456"/>
                      <a:pt x="762" y="45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68" name="Freeform 13"/>
              <p:cNvSpPr>
                <a:spLocks/>
              </p:cNvSpPr>
              <p:nvPr/>
            </p:nvSpPr>
            <p:spPr bwMode="auto">
              <a:xfrm>
                <a:off x="8978124" y="2196354"/>
                <a:ext cx="1493673" cy="975735"/>
              </a:xfrm>
              <a:custGeom>
                <a:avLst/>
                <a:gdLst>
                  <a:gd name="T0" fmla="*/ 945 w 978"/>
                  <a:gd name="T1" fmla="*/ 459 h 639"/>
                  <a:gd name="T2" fmla="*/ 937 w 978"/>
                  <a:gd name="T3" fmla="*/ 459 h 639"/>
                  <a:gd name="T4" fmla="*/ 520 w 978"/>
                  <a:gd name="T5" fmla="*/ 45 h 639"/>
                  <a:gd name="T6" fmla="*/ 522 w 978"/>
                  <a:gd name="T7" fmla="*/ 34 h 639"/>
                  <a:gd name="T8" fmla="*/ 488 w 978"/>
                  <a:gd name="T9" fmla="*/ 0 h 639"/>
                  <a:gd name="T10" fmla="*/ 454 w 978"/>
                  <a:gd name="T11" fmla="*/ 34 h 639"/>
                  <a:gd name="T12" fmla="*/ 455 w 978"/>
                  <a:gd name="T13" fmla="*/ 44 h 639"/>
                  <a:gd name="T14" fmla="*/ 453 w 978"/>
                  <a:gd name="T15" fmla="*/ 46 h 639"/>
                  <a:gd name="T16" fmla="*/ 39 w 978"/>
                  <a:gd name="T17" fmla="*/ 459 h 639"/>
                  <a:gd name="T18" fmla="*/ 32 w 978"/>
                  <a:gd name="T19" fmla="*/ 459 h 639"/>
                  <a:gd name="T20" fmla="*/ 0 w 978"/>
                  <a:gd name="T21" fmla="*/ 494 h 639"/>
                  <a:gd name="T22" fmla="*/ 32 w 978"/>
                  <a:gd name="T23" fmla="*/ 527 h 639"/>
                  <a:gd name="T24" fmla="*/ 37 w 978"/>
                  <a:gd name="T25" fmla="*/ 527 h 639"/>
                  <a:gd name="T26" fmla="*/ 149 w 978"/>
                  <a:gd name="T27" fmla="*/ 637 h 639"/>
                  <a:gd name="T28" fmla="*/ 162 w 978"/>
                  <a:gd name="T29" fmla="*/ 615 h 639"/>
                  <a:gd name="T30" fmla="*/ 61 w 978"/>
                  <a:gd name="T31" fmla="*/ 514 h 639"/>
                  <a:gd name="T32" fmla="*/ 67 w 978"/>
                  <a:gd name="T33" fmla="*/ 495 h 639"/>
                  <a:gd name="T34" fmla="*/ 61 w 978"/>
                  <a:gd name="T35" fmla="*/ 475 h 639"/>
                  <a:gd name="T36" fmla="*/ 472 w 978"/>
                  <a:gd name="T37" fmla="*/ 64 h 639"/>
                  <a:gd name="T38" fmla="*/ 488 w 978"/>
                  <a:gd name="T39" fmla="*/ 68 h 639"/>
                  <a:gd name="T40" fmla="*/ 504 w 978"/>
                  <a:gd name="T41" fmla="*/ 64 h 639"/>
                  <a:gd name="T42" fmla="*/ 505 w 978"/>
                  <a:gd name="T43" fmla="*/ 66 h 639"/>
                  <a:gd name="T44" fmla="*/ 917 w 978"/>
                  <a:gd name="T45" fmla="*/ 477 h 639"/>
                  <a:gd name="T46" fmla="*/ 910 w 978"/>
                  <a:gd name="T47" fmla="*/ 495 h 639"/>
                  <a:gd name="T48" fmla="*/ 917 w 978"/>
                  <a:gd name="T49" fmla="*/ 512 h 639"/>
                  <a:gd name="T50" fmla="*/ 821 w 978"/>
                  <a:gd name="T51" fmla="*/ 609 h 639"/>
                  <a:gd name="T52" fmla="*/ 847 w 978"/>
                  <a:gd name="T53" fmla="*/ 619 h 639"/>
                  <a:gd name="T54" fmla="*/ 939 w 978"/>
                  <a:gd name="T55" fmla="*/ 527 h 639"/>
                  <a:gd name="T56" fmla="*/ 945 w 978"/>
                  <a:gd name="T57" fmla="*/ 527 h 639"/>
                  <a:gd name="T58" fmla="*/ 978 w 978"/>
                  <a:gd name="T59" fmla="*/ 494 h 639"/>
                  <a:gd name="T60" fmla="*/ 945 w 978"/>
                  <a:gd name="T61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78" h="639">
                    <a:moveTo>
                      <a:pt x="945" y="459"/>
                    </a:moveTo>
                    <a:cubicBezTo>
                      <a:pt x="943" y="459"/>
                      <a:pt x="941" y="459"/>
                      <a:pt x="937" y="459"/>
                    </a:cubicBezTo>
                    <a:cubicBezTo>
                      <a:pt x="583" y="107"/>
                      <a:pt x="528" y="53"/>
                      <a:pt x="520" y="45"/>
                    </a:cubicBezTo>
                    <a:cubicBezTo>
                      <a:pt x="521" y="42"/>
                      <a:pt x="522" y="38"/>
                      <a:pt x="522" y="34"/>
                    </a:cubicBezTo>
                    <a:cubicBezTo>
                      <a:pt x="522" y="15"/>
                      <a:pt x="507" y="0"/>
                      <a:pt x="488" y="0"/>
                    </a:cubicBezTo>
                    <a:cubicBezTo>
                      <a:pt x="469" y="0"/>
                      <a:pt x="454" y="15"/>
                      <a:pt x="454" y="34"/>
                    </a:cubicBezTo>
                    <a:cubicBezTo>
                      <a:pt x="454" y="37"/>
                      <a:pt x="454" y="41"/>
                      <a:pt x="455" y="44"/>
                    </a:cubicBezTo>
                    <a:cubicBezTo>
                      <a:pt x="453" y="46"/>
                      <a:pt x="453" y="46"/>
                      <a:pt x="453" y="46"/>
                    </a:cubicBezTo>
                    <a:cubicBezTo>
                      <a:pt x="39" y="459"/>
                      <a:pt x="39" y="459"/>
                      <a:pt x="39" y="459"/>
                    </a:cubicBezTo>
                    <a:cubicBezTo>
                      <a:pt x="37" y="459"/>
                      <a:pt x="35" y="459"/>
                      <a:pt x="32" y="459"/>
                    </a:cubicBezTo>
                    <a:cubicBezTo>
                      <a:pt x="15" y="459"/>
                      <a:pt x="0" y="474"/>
                      <a:pt x="0" y="494"/>
                    </a:cubicBezTo>
                    <a:cubicBezTo>
                      <a:pt x="0" y="512"/>
                      <a:pt x="15" y="527"/>
                      <a:pt x="32" y="527"/>
                    </a:cubicBezTo>
                    <a:cubicBezTo>
                      <a:pt x="35" y="527"/>
                      <a:pt x="37" y="527"/>
                      <a:pt x="37" y="527"/>
                    </a:cubicBezTo>
                    <a:cubicBezTo>
                      <a:pt x="149" y="639"/>
                      <a:pt x="149" y="637"/>
                      <a:pt x="149" y="637"/>
                    </a:cubicBezTo>
                    <a:cubicBezTo>
                      <a:pt x="153" y="630"/>
                      <a:pt x="157" y="622"/>
                      <a:pt x="162" y="615"/>
                    </a:cubicBezTo>
                    <a:cubicBezTo>
                      <a:pt x="61" y="514"/>
                      <a:pt x="61" y="514"/>
                      <a:pt x="61" y="514"/>
                    </a:cubicBezTo>
                    <a:cubicBezTo>
                      <a:pt x="65" y="508"/>
                      <a:pt x="67" y="501"/>
                      <a:pt x="67" y="495"/>
                    </a:cubicBezTo>
                    <a:cubicBezTo>
                      <a:pt x="67" y="488"/>
                      <a:pt x="65" y="482"/>
                      <a:pt x="61" y="475"/>
                    </a:cubicBezTo>
                    <a:cubicBezTo>
                      <a:pt x="345" y="191"/>
                      <a:pt x="440" y="96"/>
                      <a:pt x="472" y="64"/>
                    </a:cubicBezTo>
                    <a:cubicBezTo>
                      <a:pt x="477" y="67"/>
                      <a:pt x="482" y="68"/>
                      <a:pt x="488" y="68"/>
                    </a:cubicBezTo>
                    <a:cubicBezTo>
                      <a:pt x="494" y="68"/>
                      <a:pt x="499" y="67"/>
                      <a:pt x="504" y="64"/>
                    </a:cubicBezTo>
                    <a:cubicBezTo>
                      <a:pt x="505" y="66"/>
                      <a:pt x="505" y="66"/>
                      <a:pt x="505" y="66"/>
                    </a:cubicBezTo>
                    <a:cubicBezTo>
                      <a:pt x="917" y="477"/>
                      <a:pt x="917" y="477"/>
                      <a:pt x="917" y="477"/>
                    </a:cubicBezTo>
                    <a:cubicBezTo>
                      <a:pt x="913" y="482"/>
                      <a:pt x="910" y="488"/>
                      <a:pt x="910" y="495"/>
                    </a:cubicBezTo>
                    <a:cubicBezTo>
                      <a:pt x="910" y="501"/>
                      <a:pt x="913" y="508"/>
                      <a:pt x="917" y="512"/>
                    </a:cubicBezTo>
                    <a:cubicBezTo>
                      <a:pt x="821" y="609"/>
                      <a:pt x="821" y="609"/>
                      <a:pt x="821" y="609"/>
                    </a:cubicBezTo>
                    <a:cubicBezTo>
                      <a:pt x="829" y="611"/>
                      <a:pt x="838" y="615"/>
                      <a:pt x="847" y="619"/>
                    </a:cubicBezTo>
                    <a:cubicBezTo>
                      <a:pt x="939" y="527"/>
                      <a:pt x="939" y="527"/>
                      <a:pt x="939" y="527"/>
                    </a:cubicBezTo>
                    <a:cubicBezTo>
                      <a:pt x="941" y="527"/>
                      <a:pt x="943" y="527"/>
                      <a:pt x="945" y="527"/>
                    </a:cubicBezTo>
                    <a:cubicBezTo>
                      <a:pt x="963" y="527"/>
                      <a:pt x="978" y="512"/>
                      <a:pt x="978" y="494"/>
                    </a:cubicBezTo>
                    <a:cubicBezTo>
                      <a:pt x="978" y="474"/>
                      <a:pt x="963" y="459"/>
                      <a:pt x="945" y="45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904511" y="4674253"/>
            <a:ext cx="2400124" cy="182880"/>
            <a:chOff x="4452843" y="4689465"/>
            <a:chExt cx="3299474" cy="251407"/>
          </a:xfrm>
        </p:grpSpPr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4452843" y="4691542"/>
              <a:ext cx="261797" cy="245174"/>
            </a:xfrm>
            <a:custGeom>
              <a:avLst/>
              <a:gdLst>
                <a:gd name="T0" fmla="*/ 51 w 126"/>
                <a:gd name="T1" fmla="*/ 0 h 118"/>
                <a:gd name="T2" fmla="*/ 75 w 126"/>
                <a:gd name="T3" fmla="*/ 0 h 118"/>
                <a:gd name="T4" fmla="*/ 126 w 126"/>
                <a:gd name="T5" fmla="*/ 118 h 118"/>
                <a:gd name="T6" fmla="*/ 98 w 126"/>
                <a:gd name="T7" fmla="*/ 118 h 118"/>
                <a:gd name="T8" fmla="*/ 87 w 126"/>
                <a:gd name="T9" fmla="*/ 92 h 118"/>
                <a:gd name="T10" fmla="*/ 38 w 126"/>
                <a:gd name="T11" fmla="*/ 92 h 118"/>
                <a:gd name="T12" fmla="*/ 26 w 126"/>
                <a:gd name="T13" fmla="*/ 118 h 118"/>
                <a:gd name="T14" fmla="*/ 0 w 126"/>
                <a:gd name="T15" fmla="*/ 118 h 118"/>
                <a:gd name="T16" fmla="*/ 51 w 126"/>
                <a:gd name="T17" fmla="*/ 0 h 118"/>
                <a:gd name="T18" fmla="*/ 78 w 126"/>
                <a:gd name="T19" fmla="*/ 69 h 118"/>
                <a:gd name="T20" fmla="*/ 62 w 126"/>
                <a:gd name="T21" fmla="*/ 31 h 118"/>
                <a:gd name="T22" fmla="*/ 47 w 126"/>
                <a:gd name="T23" fmla="*/ 69 h 118"/>
                <a:gd name="T24" fmla="*/ 78 w 126"/>
                <a:gd name="T25" fmla="*/ 6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8">
                  <a:moveTo>
                    <a:pt x="51" y="0"/>
                  </a:moveTo>
                  <a:lnTo>
                    <a:pt x="75" y="0"/>
                  </a:lnTo>
                  <a:lnTo>
                    <a:pt x="126" y="118"/>
                  </a:lnTo>
                  <a:lnTo>
                    <a:pt x="98" y="118"/>
                  </a:lnTo>
                  <a:lnTo>
                    <a:pt x="87" y="92"/>
                  </a:lnTo>
                  <a:lnTo>
                    <a:pt x="38" y="92"/>
                  </a:lnTo>
                  <a:lnTo>
                    <a:pt x="26" y="118"/>
                  </a:lnTo>
                  <a:lnTo>
                    <a:pt x="0" y="118"/>
                  </a:lnTo>
                  <a:lnTo>
                    <a:pt x="51" y="0"/>
                  </a:lnTo>
                  <a:close/>
                  <a:moveTo>
                    <a:pt x="78" y="69"/>
                  </a:moveTo>
                  <a:lnTo>
                    <a:pt x="62" y="31"/>
                  </a:lnTo>
                  <a:lnTo>
                    <a:pt x="47" y="69"/>
                  </a:lnTo>
                  <a:lnTo>
                    <a:pt x="78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4743728" y="4693621"/>
              <a:ext cx="218165" cy="243097"/>
            </a:xfrm>
            <a:custGeom>
              <a:avLst/>
              <a:gdLst>
                <a:gd name="T0" fmla="*/ 0 w 105"/>
                <a:gd name="T1" fmla="*/ 0 h 117"/>
                <a:gd name="T2" fmla="*/ 24 w 105"/>
                <a:gd name="T3" fmla="*/ 0 h 117"/>
                <a:gd name="T4" fmla="*/ 80 w 105"/>
                <a:gd name="T5" fmla="*/ 72 h 117"/>
                <a:gd name="T6" fmla="*/ 80 w 105"/>
                <a:gd name="T7" fmla="*/ 0 h 117"/>
                <a:gd name="T8" fmla="*/ 105 w 105"/>
                <a:gd name="T9" fmla="*/ 0 h 117"/>
                <a:gd name="T10" fmla="*/ 105 w 105"/>
                <a:gd name="T11" fmla="*/ 117 h 117"/>
                <a:gd name="T12" fmla="*/ 83 w 105"/>
                <a:gd name="T13" fmla="*/ 117 h 117"/>
                <a:gd name="T14" fmla="*/ 26 w 105"/>
                <a:gd name="T15" fmla="*/ 42 h 117"/>
                <a:gd name="T16" fmla="*/ 26 w 105"/>
                <a:gd name="T17" fmla="*/ 117 h 117"/>
                <a:gd name="T18" fmla="*/ 0 w 105"/>
                <a:gd name="T19" fmla="*/ 117 h 117"/>
                <a:gd name="T20" fmla="*/ 0 w 105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7">
                  <a:moveTo>
                    <a:pt x="0" y="0"/>
                  </a:moveTo>
                  <a:lnTo>
                    <a:pt x="24" y="0"/>
                  </a:lnTo>
                  <a:lnTo>
                    <a:pt x="80" y="72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117"/>
                  </a:lnTo>
                  <a:lnTo>
                    <a:pt x="83" y="117"/>
                  </a:lnTo>
                  <a:lnTo>
                    <a:pt x="26" y="42"/>
                  </a:lnTo>
                  <a:lnTo>
                    <a:pt x="26" y="11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4990982" y="4693621"/>
              <a:ext cx="243098" cy="243097"/>
            </a:xfrm>
            <a:custGeom>
              <a:avLst/>
              <a:gdLst>
                <a:gd name="T0" fmla="*/ 46 w 117"/>
                <a:gd name="T1" fmla="*/ 71 h 117"/>
                <a:gd name="T2" fmla="*/ 0 w 117"/>
                <a:gd name="T3" fmla="*/ 0 h 117"/>
                <a:gd name="T4" fmla="*/ 31 w 117"/>
                <a:gd name="T5" fmla="*/ 0 h 117"/>
                <a:gd name="T6" fmla="*/ 59 w 117"/>
                <a:gd name="T7" fmla="*/ 47 h 117"/>
                <a:gd name="T8" fmla="*/ 88 w 117"/>
                <a:gd name="T9" fmla="*/ 0 h 117"/>
                <a:gd name="T10" fmla="*/ 117 w 117"/>
                <a:gd name="T11" fmla="*/ 0 h 117"/>
                <a:gd name="T12" fmla="*/ 72 w 117"/>
                <a:gd name="T13" fmla="*/ 70 h 117"/>
                <a:gd name="T14" fmla="*/ 72 w 117"/>
                <a:gd name="T15" fmla="*/ 117 h 117"/>
                <a:gd name="T16" fmla="*/ 46 w 117"/>
                <a:gd name="T17" fmla="*/ 117 h 117"/>
                <a:gd name="T18" fmla="*/ 46 w 117"/>
                <a:gd name="T19" fmla="*/ 7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46" y="71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59" y="47"/>
                  </a:lnTo>
                  <a:lnTo>
                    <a:pt x="88" y="0"/>
                  </a:lnTo>
                  <a:lnTo>
                    <a:pt x="117" y="0"/>
                  </a:lnTo>
                  <a:lnTo>
                    <a:pt x="72" y="70"/>
                  </a:lnTo>
                  <a:lnTo>
                    <a:pt x="72" y="117"/>
                  </a:lnTo>
                  <a:lnTo>
                    <a:pt x="46" y="117"/>
                  </a:lnTo>
                  <a:lnTo>
                    <a:pt x="46" y="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3"/>
            <p:cNvSpPr>
              <a:spLocks noEditPoints="1"/>
            </p:cNvSpPr>
            <p:nvPr/>
          </p:nvSpPr>
          <p:spPr bwMode="auto">
            <a:xfrm>
              <a:off x="5352511" y="4691542"/>
              <a:ext cx="259720" cy="245174"/>
            </a:xfrm>
            <a:custGeom>
              <a:avLst/>
              <a:gdLst>
                <a:gd name="T0" fmla="*/ 51 w 125"/>
                <a:gd name="T1" fmla="*/ 0 h 118"/>
                <a:gd name="T2" fmla="*/ 75 w 125"/>
                <a:gd name="T3" fmla="*/ 0 h 118"/>
                <a:gd name="T4" fmla="*/ 125 w 125"/>
                <a:gd name="T5" fmla="*/ 118 h 118"/>
                <a:gd name="T6" fmla="*/ 98 w 125"/>
                <a:gd name="T7" fmla="*/ 118 h 118"/>
                <a:gd name="T8" fmla="*/ 87 w 125"/>
                <a:gd name="T9" fmla="*/ 92 h 118"/>
                <a:gd name="T10" fmla="*/ 37 w 125"/>
                <a:gd name="T11" fmla="*/ 92 h 118"/>
                <a:gd name="T12" fmla="*/ 27 w 125"/>
                <a:gd name="T13" fmla="*/ 118 h 118"/>
                <a:gd name="T14" fmla="*/ 0 w 125"/>
                <a:gd name="T15" fmla="*/ 118 h 118"/>
                <a:gd name="T16" fmla="*/ 51 w 125"/>
                <a:gd name="T17" fmla="*/ 0 h 118"/>
                <a:gd name="T18" fmla="*/ 78 w 125"/>
                <a:gd name="T19" fmla="*/ 69 h 118"/>
                <a:gd name="T20" fmla="*/ 62 w 125"/>
                <a:gd name="T21" fmla="*/ 31 h 118"/>
                <a:gd name="T22" fmla="*/ 47 w 125"/>
                <a:gd name="T23" fmla="*/ 69 h 118"/>
                <a:gd name="T24" fmla="*/ 78 w 125"/>
                <a:gd name="T25" fmla="*/ 6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18">
                  <a:moveTo>
                    <a:pt x="51" y="0"/>
                  </a:moveTo>
                  <a:lnTo>
                    <a:pt x="75" y="0"/>
                  </a:lnTo>
                  <a:lnTo>
                    <a:pt x="125" y="118"/>
                  </a:lnTo>
                  <a:lnTo>
                    <a:pt x="98" y="118"/>
                  </a:lnTo>
                  <a:lnTo>
                    <a:pt x="87" y="92"/>
                  </a:lnTo>
                  <a:lnTo>
                    <a:pt x="37" y="92"/>
                  </a:lnTo>
                  <a:lnTo>
                    <a:pt x="27" y="118"/>
                  </a:lnTo>
                  <a:lnTo>
                    <a:pt x="0" y="118"/>
                  </a:lnTo>
                  <a:lnTo>
                    <a:pt x="51" y="0"/>
                  </a:lnTo>
                  <a:close/>
                  <a:moveTo>
                    <a:pt x="78" y="69"/>
                  </a:moveTo>
                  <a:lnTo>
                    <a:pt x="62" y="31"/>
                  </a:lnTo>
                  <a:lnTo>
                    <a:pt x="47" y="69"/>
                  </a:lnTo>
                  <a:lnTo>
                    <a:pt x="78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5643396" y="4693621"/>
              <a:ext cx="195308" cy="243097"/>
            </a:xfrm>
            <a:custGeom>
              <a:avLst/>
              <a:gdLst>
                <a:gd name="T0" fmla="*/ 0 w 271"/>
                <a:gd name="T1" fmla="*/ 0 h 341"/>
                <a:gd name="T2" fmla="*/ 140 w 271"/>
                <a:gd name="T3" fmla="*/ 0 h 341"/>
                <a:gd name="T4" fmla="*/ 271 w 271"/>
                <a:gd name="T5" fmla="*/ 118 h 341"/>
                <a:gd name="T6" fmla="*/ 271 w 271"/>
                <a:gd name="T7" fmla="*/ 119 h 341"/>
                <a:gd name="T8" fmla="*/ 133 w 271"/>
                <a:gd name="T9" fmla="*/ 239 h 341"/>
                <a:gd name="T10" fmla="*/ 76 w 271"/>
                <a:gd name="T11" fmla="*/ 239 h 341"/>
                <a:gd name="T12" fmla="*/ 76 w 271"/>
                <a:gd name="T13" fmla="*/ 341 h 341"/>
                <a:gd name="T14" fmla="*/ 0 w 271"/>
                <a:gd name="T15" fmla="*/ 341 h 341"/>
                <a:gd name="T16" fmla="*/ 0 w 271"/>
                <a:gd name="T17" fmla="*/ 0 h 341"/>
                <a:gd name="T18" fmla="*/ 135 w 271"/>
                <a:gd name="T19" fmla="*/ 172 h 341"/>
                <a:gd name="T20" fmla="*/ 195 w 271"/>
                <a:gd name="T21" fmla="*/ 120 h 341"/>
                <a:gd name="T22" fmla="*/ 195 w 271"/>
                <a:gd name="T23" fmla="*/ 119 h 341"/>
                <a:gd name="T24" fmla="*/ 134 w 271"/>
                <a:gd name="T25" fmla="*/ 67 h 341"/>
                <a:gd name="T26" fmla="*/ 76 w 271"/>
                <a:gd name="T27" fmla="*/ 67 h 341"/>
                <a:gd name="T28" fmla="*/ 76 w 271"/>
                <a:gd name="T29" fmla="*/ 172 h 341"/>
                <a:gd name="T30" fmla="*/ 135 w 271"/>
                <a:gd name="T31" fmla="*/ 17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341">
                  <a:moveTo>
                    <a:pt x="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221" y="0"/>
                    <a:pt x="271" y="48"/>
                    <a:pt x="271" y="118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71" y="198"/>
                    <a:pt x="209" y="239"/>
                    <a:pt x="133" y="239"/>
                  </a:cubicBezTo>
                  <a:cubicBezTo>
                    <a:pt x="76" y="239"/>
                    <a:pt x="76" y="239"/>
                    <a:pt x="76" y="239"/>
                  </a:cubicBezTo>
                  <a:cubicBezTo>
                    <a:pt x="76" y="341"/>
                    <a:pt x="76" y="341"/>
                    <a:pt x="76" y="341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0" y="0"/>
                  </a:lnTo>
                  <a:close/>
                  <a:moveTo>
                    <a:pt x="135" y="172"/>
                  </a:moveTo>
                  <a:cubicBezTo>
                    <a:pt x="173" y="172"/>
                    <a:pt x="195" y="149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5" y="86"/>
                    <a:pt x="171" y="67"/>
                    <a:pt x="134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6" y="172"/>
                    <a:pt x="76" y="172"/>
                    <a:pt x="76" y="172"/>
                  </a:cubicBezTo>
                  <a:lnTo>
                    <a:pt x="135" y="1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5"/>
            <p:cNvSpPr>
              <a:spLocks noEditPoints="1"/>
            </p:cNvSpPr>
            <p:nvPr/>
          </p:nvSpPr>
          <p:spPr bwMode="auto">
            <a:xfrm>
              <a:off x="5874026" y="4693621"/>
              <a:ext cx="193231" cy="243097"/>
            </a:xfrm>
            <a:custGeom>
              <a:avLst/>
              <a:gdLst>
                <a:gd name="T0" fmla="*/ 0 w 270"/>
                <a:gd name="T1" fmla="*/ 0 h 341"/>
                <a:gd name="T2" fmla="*/ 139 w 270"/>
                <a:gd name="T3" fmla="*/ 0 h 341"/>
                <a:gd name="T4" fmla="*/ 270 w 270"/>
                <a:gd name="T5" fmla="*/ 118 h 341"/>
                <a:gd name="T6" fmla="*/ 270 w 270"/>
                <a:gd name="T7" fmla="*/ 119 h 341"/>
                <a:gd name="T8" fmla="*/ 132 w 270"/>
                <a:gd name="T9" fmla="*/ 239 h 341"/>
                <a:gd name="T10" fmla="*/ 75 w 270"/>
                <a:gd name="T11" fmla="*/ 239 h 341"/>
                <a:gd name="T12" fmla="*/ 75 w 270"/>
                <a:gd name="T13" fmla="*/ 341 h 341"/>
                <a:gd name="T14" fmla="*/ 0 w 270"/>
                <a:gd name="T15" fmla="*/ 341 h 341"/>
                <a:gd name="T16" fmla="*/ 0 w 270"/>
                <a:gd name="T17" fmla="*/ 0 h 341"/>
                <a:gd name="T18" fmla="*/ 134 w 270"/>
                <a:gd name="T19" fmla="*/ 172 h 341"/>
                <a:gd name="T20" fmla="*/ 194 w 270"/>
                <a:gd name="T21" fmla="*/ 120 h 341"/>
                <a:gd name="T22" fmla="*/ 194 w 270"/>
                <a:gd name="T23" fmla="*/ 119 h 341"/>
                <a:gd name="T24" fmla="*/ 133 w 270"/>
                <a:gd name="T25" fmla="*/ 67 h 341"/>
                <a:gd name="T26" fmla="*/ 75 w 270"/>
                <a:gd name="T27" fmla="*/ 67 h 341"/>
                <a:gd name="T28" fmla="*/ 75 w 270"/>
                <a:gd name="T29" fmla="*/ 172 h 341"/>
                <a:gd name="T30" fmla="*/ 134 w 270"/>
                <a:gd name="T31" fmla="*/ 17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341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21" y="0"/>
                    <a:pt x="270" y="48"/>
                    <a:pt x="270" y="118"/>
                  </a:cubicBezTo>
                  <a:cubicBezTo>
                    <a:pt x="270" y="119"/>
                    <a:pt x="270" y="119"/>
                    <a:pt x="270" y="119"/>
                  </a:cubicBezTo>
                  <a:cubicBezTo>
                    <a:pt x="270" y="198"/>
                    <a:pt x="209" y="239"/>
                    <a:pt x="132" y="239"/>
                  </a:cubicBezTo>
                  <a:cubicBezTo>
                    <a:pt x="75" y="239"/>
                    <a:pt x="75" y="239"/>
                    <a:pt x="75" y="239"/>
                  </a:cubicBezTo>
                  <a:cubicBezTo>
                    <a:pt x="75" y="341"/>
                    <a:pt x="75" y="341"/>
                    <a:pt x="75" y="341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0" y="0"/>
                  </a:lnTo>
                  <a:close/>
                  <a:moveTo>
                    <a:pt x="134" y="172"/>
                  </a:moveTo>
                  <a:cubicBezTo>
                    <a:pt x="172" y="172"/>
                    <a:pt x="194" y="149"/>
                    <a:pt x="194" y="120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4" y="86"/>
                    <a:pt x="170" y="67"/>
                    <a:pt x="133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5" y="172"/>
                    <a:pt x="75" y="172"/>
                    <a:pt x="75" y="172"/>
                  </a:cubicBezTo>
                  <a:lnTo>
                    <a:pt x="134" y="1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6102579" y="4693621"/>
              <a:ext cx="176609" cy="243097"/>
            </a:xfrm>
            <a:custGeom>
              <a:avLst/>
              <a:gdLst>
                <a:gd name="T0" fmla="*/ 0 w 85"/>
                <a:gd name="T1" fmla="*/ 0 h 117"/>
                <a:gd name="T2" fmla="*/ 26 w 85"/>
                <a:gd name="T3" fmla="*/ 0 h 117"/>
                <a:gd name="T4" fmla="*/ 26 w 85"/>
                <a:gd name="T5" fmla="*/ 94 h 117"/>
                <a:gd name="T6" fmla="*/ 85 w 85"/>
                <a:gd name="T7" fmla="*/ 94 h 117"/>
                <a:gd name="T8" fmla="*/ 85 w 85"/>
                <a:gd name="T9" fmla="*/ 117 h 117"/>
                <a:gd name="T10" fmla="*/ 0 w 85"/>
                <a:gd name="T11" fmla="*/ 117 h 117"/>
                <a:gd name="T12" fmla="*/ 0 w 85"/>
                <a:gd name="T1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7">
                  <a:moveTo>
                    <a:pt x="0" y="0"/>
                  </a:moveTo>
                  <a:lnTo>
                    <a:pt x="26" y="0"/>
                  </a:lnTo>
                  <a:lnTo>
                    <a:pt x="26" y="94"/>
                  </a:lnTo>
                  <a:lnTo>
                    <a:pt x="85" y="94"/>
                  </a:lnTo>
                  <a:lnTo>
                    <a:pt x="85" y="11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312434" y="4693621"/>
              <a:ext cx="54022" cy="2430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6410087" y="4689465"/>
              <a:ext cx="226476" cy="251407"/>
            </a:xfrm>
            <a:custGeom>
              <a:avLst/>
              <a:gdLst>
                <a:gd name="T0" fmla="*/ 0 w 315"/>
                <a:gd name="T1" fmla="*/ 177 h 353"/>
                <a:gd name="T2" fmla="*/ 0 w 315"/>
                <a:gd name="T3" fmla="*/ 176 h 353"/>
                <a:gd name="T4" fmla="*/ 178 w 315"/>
                <a:gd name="T5" fmla="*/ 0 h 353"/>
                <a:gd name="T6" fmla="*/ 313 w 315"/>
                <a:gd name="T7" fmla="*/ 52 h 353"/>
                <a:gd name="T8" fmla="*/ 265 w 315"/>
                <a:gd name="T9" fmla="*/ 108 h 353"/>
                <a:gd name="T10" fmla="*/ 177 w 315"/>
                <a:gd name="T11" fmla="*/ 69 h 353"/>
                <a:gd name="T12" fmla="*/ 78 w 315"/>
                <a:gd name="T13" fmla="*/ 175 h 353"/>
                <a:gd name="T14" fmla="*/ 78 w 315"/>
                <a:gd name="T15" fmla="*/ 176 h 353"/>
                <a:gd name="T16" fmla="*/ 177 w 315"/>
                <a:gd name="T17" fmla="*/ 284 h 353"/>
                <a:gd name="T18" fmla="*/ 267 w 315"/>
                <a:gd name="T19" fmla="*/ 244 h 353"/>
                <a:gd name="T20" fmla="*/ 315 w 315"/>
                <a:gd name="T21" fmla="*/ 292 h 353"/>
                <a:gd name="T22" fmla="*/ 175 w 315"/>
                <a:gd name="T23" fmla="*/ 353 h 353"/>
                <a:gd name="T24" fmla="*/ 0 w 315"/>
                <a:gd name="T25" fmla="*/ 17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" h="353">
                  <a:moveTo>
                    <a:pt x="0" y="177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79"/>
                    <a:pt x="73" y="0"/>
                    <a:pt x="178" y="0"/>
                  </a:cubicBezTo>
                  <a:cubicBezTo>
                    <a:pt x="242" y="0"/>
                    <a:pt x="281" y="21"/>
                    <a:pt x="313" y="52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38" y="84"/>
                    <a:pt x="212" y="69"/>
                    <a:pt x="177" y="69"/>
                  </a:cubicBezTo>
                  <a:cubicBezTo>
                    <a:pt x="120" y="69"/>
                    <a:pt x="78" y="117"/>
                    <a:pt x="78" y="175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8" y="235"/>
                    <a:pt x="119" y="284"/>
                    <a:pt x="177" y="284"/>
                  </a:cubicBezTo>
                  <a:cubicBezTo>
                    <a:pt x="217" y="284"/>
                    <a:pt x="240" y="268"/>
                    <a:pt x="267" y="244"/>
                  </a:cubicBezTo>
                  <a:cubicBezTo>
                    <a:pt x="315" y="292"/>
                    <a:pt x="315" y="292"/>
                    <a:pt x="315" y="292"/>
                  </a:cubicBezTo>
                  <a:cubicBezTo>
                    <a:pt x="280" y="330"/>
                    <a:pt x="241" y="353"/>
                    <a:pt x="175" y="353"/>
                  </a:cubicBezTo>
                  <a:cubicBezTo>
                    <a:pt x="74" y="353"/>
                    <a:pt x="0" y="275"/>
                    <a:pt x="0" y="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9"/>
            <p:cNvSpPr>
              <a:spLocks noEditPoints="1"/>
            </p:cNvSpPr>
            <p:nvPr/>
          </p:nvSpPr>
          <p:spPr bwMode="auto">
            <a:xfrm>
              <a:off x="6651106" y="4691542"/>
              <a:ext cx="261797" cy="245174"/>
            </a:xfrm>
            <a:custGeom>
              <a:avLst/>
              <a:gdLst>
                <a:gd name="T0" fmla="*/ 51 w 126"/>
                <a:gd name="T1" fmla="*/ 0 h 118"/>
                <a:gd name="T2" fmla="*/ 75 w 126"/>
                <a:gd name="T3" fmla="*/ 0 h 118"/>
                <a:gd name="T4" fmla="*/ 126 w 126"/>
                <a:gd name="T5" fmla="*/ 118 h 118"/>
                <a:gd name="T6" fmla="*/ 99 w 126"/>
                <a:gd name="T7" fmla="*/ 118 h 118"/>
                <a:gd name="T8" fmla="*/ 88 w 126"/>
                <a:gd name="T9" fmla="*/ 92 h 118"/>
                <a:gd name="T10" fmla="*/ 38 w 126"/>
                <a:gd name="T11" fmla="*/ 92 h 118"/>
                <a:gd name="T12" fmla="*/ 27 w 126"/>
                <a:gd name="T13" fmla="*/ 118 h 118"/>
                <a:gd name="T14" fmla="*/ 0 w 126"/>
                <a:gd name="T15" fmla="*/ 118 h 118"/>
                <a:gd name="T16" fmla="*/ 51 w 126"/>
                <a:gd name="T17" fmla="*/ 0 h 118"/>
                <a:gd name="T18" fmla="*/ 79 w 126"/>
                <a:gd name="T19" fmla="*/ 69 h 118"/>
                <a:gd name="T20" fmla="*/ 63 w 126"/>
                <a:gd name="T21" fmla="*/ 31 h 118"/>
                <a:gd name="T22" fmla="*/ 47 w 126"/>
                <a:gd name="T23" fmla="*/ 69 h 118"/>
                <a:gd name="T24" fmla="*/ 79 w 126"/>
                <a:gd name="T25" fmla="*/ 6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8">
                  <a:moveTo>
                    <a:pt x="51" y="0"/>
                  </a:moveTo>
                  <a:lnTo>
                    <a:pt x="75" y="0"/>
                  </a:lnTo>
                  <a:lnTo>
                    <a:pt x="126" y="118"/>
                  </a:lnTo>
                  <a:lnTo>
                    <a:pt x="99" y="118"/>
                  </a:lnTo>
                  <a:lnTo>
                    <a:pt x="88" y="92"/>
                  </a:lnTo>
                  <a:lnTo>
                    <a:pt x="38" y="92"/>
                  </a:lnTo>
                  <a:lnTo>
                    <a:pt x="27" y="118"/>
                  </a:lnTo>
                  <a:lnTo>
                    <a:pt x="0" y="118"/>
                  </a:lnTo>
                  <a:lnTo>
                    <a:pt x="51" y="0"/>
                  </a:lnTo>
                  <a:close/>
                  <a:moveTo>
                    <a:pt x="79" y="69"/>
                  </a:moveTo>
                  <a:lnTo>
                    <a:pt x="63" y="31"/>
                  </a:lnTo>
                  <a:lnTo>
                    <a:pt x="47" y="69"/>
                  </a:lnTo>
                  <a:lnTo>
                    <a:pt x="79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6894204" y="4693621"/>
              <a:ext cx="203620" cy="243097"/>
            </a:xfrm>
            <a:custGeom>
              <a:avLst/>
              <a:gdLst>
                <a:gd name="T0" fmla="*/ 36 w 98"/>
                <a:gd name="T1" fmla="*/ 24 h 117"/>
                <a:gd name="T2" fmla="*/ 0 w 98"/>
                <a:gd name="T3" fmla="*/ 24 h 117"/>
                <a:gd name="T4" fmla="*/ 0 w 98"/>
                <a:gd name="T5" fmla="*/ 0 h 117"/>
                <a:gd name="T6" fmla="*/ 98 w 98"/>
                <a:gd name="T7" fmla="*/ 0 h 117"/>
                <a:gd name="T8" fmla="*/ 98 w 98"/>
                <a:gd name="T9" fmla="*/ 24 h 117"/>
                <a:gd name="T10" fmla="*/ 62 w 98"/>
                <a:gd name="T11" fmla="*/ 24 h 117"/>
                <a:gd name="T12" fmla="*/ 62 w 98"/>
                <a:gd name="T13" fmla="*/ 117 h 117"/>
                <a:gd name="T14" fmla="*/ 36 w 98"/>
                <a:gd name="T15" fmla="*/ 117 h 117"/>
                <a:gd name="T16" fmla="*/ 36 w 98"/>
                <a:gd name="T17" fmla="*/ 2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17">
                  <a:moveTo>
                    <a:pt x="36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4"/>
                  </a:lnTo>
                  <a:lnTo>
                    <a:pt x="62" y="24"/>
                  </a:lnTo>
                  <a:lnTo>
                    <a:pt x="62" y="117"/>
                  </a:lnTo>
                  <a:lnTo>
                    <a:pt x="36" y="117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31"/>
            <p:cNvSpPr>
              <a:spLocks noChangeArrowheads="1"/>
            </p:cNvSpPr>
            <p:nvPr/>
          </p:nvSpPr>
          <p:spPr bwMode="auto">
            <a:xfrm>
              <a:off x="7131068" y="4693621"/>
              <a:ext cx="54022" cy="2430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2"/>
            <p:cNvSpPr>
              <a:spLocks noEditPoints="1"/>
            </p:cNvSpPr>
            <p:nvPr/>
          </p:nvSpPr>
          <p:spPr bwMode="auto">
            <a:xfrm>
              <a:off x="7228721" y="4689465"/>
              <a:ext cx="261797" cy="251407"/>
            </a:xfrm>
            <a:custGeom>
              <a:avLst/>
              <a:gdLst>
                <a:gd name="T0" fmla="*/ 0 w 363"/>
                <a:gd name="T1" fmla="*/ 177 h 353"/>
                <a:gd name="T2" fmla="*/ 0 w 363"/>
                <a:gd name="T3" fmla="*/ 176 h 353"/>
                <a:gd name="T4" fmla="*/ 182 w 363"/>
                <a:gd name="T5" fmla="*/ 0 h 353"/>
                <a:gd name="T6" fmla="*/ 363 w 363"/>
                <a:gd name="T7" fmla="*/ 175 h 353"/>
                <a:gd name="T8" fmla="*/ 363 w 363"/>
                <a:gd name="T9" fmla="*/ 176 h 353"/>
                <a:gd name="T10" fmla="*/ 181 w 363"/>
                <a:gd name="T11" fmla="*/ 353 h 353"/>
                <a:gd name="T12" fmla="*/ 0 w 363"/>
                <a:gd name="T13" fmla="*/ 177 h 353"/>
                <a:gd name="T14" fmla="*/ 285 w 363"/>
                <a:gd name="T15" fmla="*/ 177 h 353"/>
                <a:gd name="T16" fmla="*/ 285 w 363"/>
                <a:gd name="T17" fmla="*/ 176 h 353"/>
                <a:gd name="T18" fmla="*/ 181 w 363"/>
                <a:gd name="T19" fmla="*/ 69 h 353"/>
                <a:gd name="T20" fmla="*/ 79 w 363"/>
                <a:gd name="T21" fmla="*/ 175 h 353"/>
                <a:gd name="T22" fmla="*/ 79 w 363"/>
                <a:gd name="T23" fmla="*/ 176 h 353"/>
                <a:gd name="T24" fmla="*/ 182 w 363"/>
                <a:gd name="T25" fmla="*/ 284 h 353"/>
                <a:gd name="T26" fmla="*/ 285 w 363"/>
                <a:gd name="T27" fmla="*/ 17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3" h="353">
                  <a:moveTo>
                    <a:pt x="0" y="177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79"/>
                    <a:pt x="77" y="0"/>
                    <a:pt x="182" y="0"/>
                  </a:cubicBezTo>
                  <a:cubicBezTo>
                    <a:pt x="288" y="0"/>
                    <a:pt x="363" y="78"/>
                    <a:pt x="363" y="175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63" y="274"/>
                    <a:pt x="287" y="353"/>
                    <a:pt x="181" y="353"/>
                  </a:cubicBezTo>
                  <a:cubicBezTo>
                    <a:pt x="76" y="353"/>
                    <a:pt x="0" y="275"/>
                    <a:pt x="0" y="177"/>
                  </a:cubicBezTo>
                  <a:close/>
                  <a:moveTo>
                    <a:pt x="285" y="177"/>
                  </a:moveTo>
                  <a:cubicBezTo>
                    <a:pt x="285" y="176"/>
                    <a:pt x="285" y="176"/>
                    <a:pt x="285" y="176"/>
                  </a:cubicBezTo>
                  <a:cubicBezTo>
                    <a:pt x="285" y="118"/>
                    <a:pt x="242" y="69"/>
                    <a:pt x="181" y="69"/>
                  </a:cubicBezTo>
                  <a:cubicBezTo>
                    <a:pt x="121" y="69"/>
                    <a:pt x="79" y="117"/>
                    <a:pt x="79" y="175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9" y="235"/>
                    <a:pt x="122" y="284"/>
                    <a:pt x="182" y="284"/>
                  </a:cubicBezTo>
                  <a:cubicBezTo>
                    <a:pt x="243" y="284"/>
                    <a:pt x="285" y="236"/>
                    <a:pt x="285" y="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3"/>
            <p:cNvSpPr>
              <a:spLocks/>
            </p:cNvSpPr>
            <p:nvPr/>
          </p:nvSpPr>
          <p:spPr bwMode="auto">
            <a:xfrm>
              <a:off x="7534152" y="4693621"/>
              <a:ext cx="218165" cy="243097"/>
            </a:xfrm>
            <a:custGeom>
              <a:avLst/>
              <a:gdLst>
                <a:gd name="T0" fmla="*/ 0 w 105"/>
                <a:gd name="T1" fmla="*/ 0 h 117"/>
                <a:gd name="T2" fmla="*/ 24 w 105"/>
                <a:gd name="T3" fmla="*/ 0 h 117"/>
                <a:gd name="T4" fmla="*/ 79 w 105"/>
                <a:gd name="T5" fmla="*/ 72 h 117"/>
                <a:gd name="T6" fmla="*/ 79 w 105"/>
                <a:gd name="T7" fmla="*/ 0 h 117"/>
                <a:gd name="T8" fmla="*/ 105 w 105"/>
                <a:gd name="T9" fmla="*/ 0 h 117"/>
                <a:gd name="T10" fmla="*/ 105 w 105"/>
                <a:gd name="T11" fmla="*/ 117 h 117"/>
                <a:gd name="T12" fmla="*/ 83 w 105"/>
                <a:gd name="T13" fmla="*/ 117 h 117"/>
                <a:gd name="T14" fmla="*/ 25 w 105"/>
                <a:gd name="T15" fmla="*/ 42 h 117"/>
                <a:gd name="T16" fmla="*/ 25 w 105"/>
                <a:gd name="T17" fmla="*/ 117 h 117"/>
                <a:gd name="T18" fmla="*/ 0 w 105"/>
                <a:gd name="T19" fmla="*/ 117 h 117"/>
                <a:gd name="T20" fmla="*/ 0 w 105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7">
                  <a:moveTo>
                    <a:pt x="0" y="0"/>
                  </a:moveTo>
                  <a:lnTo>
                    <a:pt x="24" y="0"/>
                  </a:lnTo>
                  <a:lnTo>
                    <a:pt x="79" y="72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17"/>
                  </a:lnTo>
                  <a:lnTo>
                    <a:pt x="83" y="117"/>
                  </a:lnTo>
                  <a:lnTo>
                    <a:pt x="25" y="42"/>
                  </a:lnTo>
                  <a:lnTo>
                    <a:pt x="25" y="11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31782" y="2127820"/>
            <a:ext cx="2158742" cy="2158742"/>
            <a:chOff x="4685684" y="1569149"/>
            <a:chExt cx="2833791" cy="2833792"/>
          </a:xfrm>
        </p:grpSpPr>
        <p:sp>
          <p:nvSpPr>
            <p:cNvPr id="63" name="Oval 62"/>
            <p:cNvSpPr/>
            <p:nvPr/>
          </p:nvSpPr>
          <p:spPr>
            <a:xfrm>
              <a:off x="4685684" y="1569149"/>
              <a:ext cx="2833791" cy="2833792"/>
            </a:xfrm>
            <a:prstGeom prst="ellipse">
              <a:avLst/>
            </a:prstGeom>
            <a:gradFill>
              <a:gsLst>
                <a:gs pos="60000">
                  <a:schemeClr val="tx1">
                    <a:alpha val="40000"/>
                  </a:schemeClr>
                </a:gs>
                <a:gs pos="3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</a:endParaRPr>
            </a:p>
          </p:txBody>
        </p:sp>
        <p:grpSp>
          <p:nvGrpSpPr>
            <p:cNvPr id="29" name="Group 4"/>
            <p:cNvGrpSpPr>
              <a:grpSpLocks noChangeAspect="1"/>
            </p:cNvGrpSpPr>
            <p:nvPr/>
          </p:nvGrpSpPr>
          <p:grpSpPr bwMode="auto">
            <a:xfrm>
              <a:off x="5135078" y="2302502"/>
              <a:ext cx="1915495" cy="1367086"/>
              <a:chOff x="3108" y="1639"/>
              <a:chExt cx="1460" cy="1042"/>
            </a:xfrm>
            <a:solidFill>
              <a:schemeClr val="accent3"/>
            </a:solidFill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3108" y="1756"/>
                <a:ext cx="807" cy="808"/>
              </a:xfrm>
              <a:custGeom>
                <a:avLst/>
                <a:gdLst>
                  <a:gd name="T0" fmla="*/ 277 w 340"/>
                  <a:gd name="T1" fmla="*/ 340 h 340"/>
                  <a:gd name="T2" fmla="*/ 63 w 340"/>
                  <a:gd name="T3" fmla="*/ 340 h 340"/>
                  <a:gd name="T4" fmla="*/ 0 w 340"/>
                  <a:gd name="T5" fmla="*/ 277 h 340"/>
                  <a:gd name="T6" fmla="*/ 0 w 340"/>
                  <a:gd name="T7" fmla="*/ 63 h 340"/>
                  <a:gd name="T8" fmla="*/ 63 w 340"/>
                  <a:gd name="T9" fmla="*/ 0 h 340"/>
                  <a:gd name="T10" fmla="*/ 277 w 340"/>
                  <a:gd name="T11" fmla="*/ 0 h 340"/>
                  <a:gd name="T12" fmla="*/ 340 w 340"/>
                  <a:gd name="T13" fmla="*/ 63 h 340"/>
                  <a:gd name="T14" fmla="*/ 340 w 340"/>
                  <a:gd name="T15" fmla="*/ 277 h 340"/>
                  <a:gd name="T16" fmla="*/ 277 w 340"/>
                  <a:gd name="T17" fmla="*/ 340 h 340"/>
                  <a:gd name="T18" fmla="*/ 63 w 340"/>
                  <a:gd name="T19" fmla="*/ 19 h 340"/>
                  <a:gd name="T20" fmla="*/ 18 w 340"/>
                  <a:gd name="T21" fmla="*/ 63 h 340"/>
                  <a:gd name="T22" fmla="*/ 18 w 340"/>
                  <a:gd name="T23" fmla="*/ 277 h 340"/>
                  <a:gd name="T24" fmla="*/ 63 w 340"/>
                  <a:gd name="T25" fmla="*/ 322 h 340"/>
                  <a:gd name="T26" fmla="*/ 277 w 340"/>
                  <a:gd name="T27" fmla="*/ 322 h 340"/>
                  <a:gd name="T28" fmla="*/ 321 w 340"/>
                  <a:gd name="T29" fmla="*/ 277 h 340"/>
                  <a:gd name="T30" fmla="*/ 321 w 340"/>
                  <a:gd name="T31" fmla="*/ 63 h 340"/>
                  <a:gd name="T32" fmla="*/ 277 w 340"/>
                  <a:gd name="T33" fmla="*/ 19 h 340"/>
                  <a:gd name="T34" fmla="*/ 63 w 340"/>
                  <a:gd name="T35" fmla="*/ 19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0" h="340">
                    <a:moveTo>
                      <a:pt x="277" y="340"/>
                    </a:moveTo>
                    <a:cubicBezTo>
                      <a:pt x="63" y="340"/>
                      <a:pt x="63" y="340"/>
                      <a:pt x="63" y="340"/>
                    </a:cubicBezTo>
                    <a:cubicBezTo>
                      <a:pt x="28" y="340"/>
                      <a:pt x="0" y="312"/>
                      <a:pt x="0" y="277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312" y="0"/>
                      <a:pt x="340" y="28"/>
                      <a:pt x="340" y="63"/>
                    </a:cubicBezTo>
                    <a:cubicBezTo>
                      <a:pt x="340" y="277"/>
                      <a:pt x="340" y="277"/>
                      <a:pt x="340" y="277"/>
                    </a:cubicBezTo>
                    <a:cubicBezTo>
                      <a:pt x="340" y="312"/>
                      <a:pt x="312" y="340"/>
                      <a:pt x="277" y="340"/>
                    </a:cubicBezTo>
                    <a:close/>
                    <a:moveTo>
                      <a:pt x="63" y="19"/>
                    </a:moveTo>
                    <a:cubicBezTo>
                      <a:pt x="38" y="19"/>
                      <a:pt x="18" y="39"/>
                      <a:pt x="18" y="63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8" y="302"/>
                      <a:pt x="38" y="322"/>
                      <a:pt x="63" y="322"/>
                    </a:cubicBezTo>
                    <a:cubicBezTo>
                      <a:pt x="277" y="322"/>
                      <a:pt x="277" y="322"/>
                      <a:pt x="277" y="322"/>
                    </a:cubicBezTo>
                    <a:cubicBezTo>
                      <a:pt x="301" y="322"/>
                      <a:pt x="321" y="302"/>
                      <a:pt x="321" y="277"/>
                    </a:cubicBezTo>
                    <a:cubicBezTo>
                      <a:pt x="321" y="63"/>
                      <a:pt x="321" y="63"/>
                      <a:pt x="321" y="63"/>
                    </a:cubicBezTo>
                    <a:cubicBezTo>
                      <a:pt x="321" y="39"/>
                      <a:pt x="301" y="19"/>
                      <a:pt x="277" y="19"/>
                    </a:cubicBezTo>
                    <a:lnTo>
                      <a:pt x="63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6"/>
              <p:cNvSpPr>
                <a:spLocks noEditPoints="1"/>
              </p:cNvSpPr>
              <p:nvPr/>
            </p:nvSpPr>
            <p:spPr bwMode="auto">
              <a:xfrm>
                <a:off x="3984" y="2098"/>
                <a:ext cx="584" cy="583"/>
              </a:xfrm>
              <a:custGeom>
                <a:avLst/>
                <a:gdLst>
                  <a:gd name="T0" fmla="*/ 199 w 246"/>
                  <a:gd name="T1" fmla="*/ 245 h 245"/>
                  <a:gd name="T2" fmla="*/ 47 w 246"/>
                  <a:gd name="T3" fmla="*/ 245 h 245"/>
                  <a:gd name="T4" fmla="*/ 0 w 246"/>
                  <a:gd name="T5" fmla="*/ 198 h 245"/>
                  <a:gd name="T6" fmla="*/ 0 w 246"/>
                  <a:gd name="T7" fmla="*/ 47 h 245"/>
                  <a:gd name="T8" fmla="*/ 47 w 246"/>
                  <a:gd name="T9" fmla="*/ 0 h 245"/>
                  <a:gd name="T10" fmla="*/ 199 w 246"/>
                  <a:gd name="T11" fmla="*/ 0 h 245"/>
                  <a:gd name="T12" fmla="*/ 246 w 246"/>
                  <a:gd name="T13" fmla="*/ 47 h 245"/>
                  <a:gd name="T14" fmla="*/ 246 w 246"/>
                  <a:gd name="T15" fmla="*/ 198 h 245"/>
                  <a:gd name="T16" fmla="*/ 199 w 246"/>
                  <a:gd name="T17" fmla="*/ 245 h 245"/>
                  <a:gd name="T18" fmla="*/ 47 w 246"/>
                  <a:gd name="T19" fmla="*/ 18 h 245"/>
                  <a:gd name="T20" fmla="*/ 18 w 246"/>
                  <a:gd name="T21" fmla="*/ 47 h 245"/>
                  <a:gd name="T22" fmla="*/ 18 w 246"/>
                  <a:gd name="T23" fmla="*/ 198 h 245"/>
                  <a:gd name="T24" fmla="*/ 47 w 246"/>
                  <a:gd name="T25" fmla="*/ 227 h 245"/>
                  <a:gd name="T26" fmla="*/ 199 w 246"/>
                  <a:gd name="T27" fmla="*/ 227 h 245"/>
                  <a:gd name="T28" fmla="*/ 227 w 246"/>
                  <a:gd name="T29" fmla="*/ 198 h 245"/>
                  <a:gd name="T30" fmla="*/ 227 w 246"/>
                  <a:gd name="T31" fmla="*/ 47 h 245"/>
                  <a:gd name="T32" fmla="*/ 199 w 246"/>
                  <a:gd name="T33" fmla="*/ 18 h 245"/>
                  <a:gd name="T34" fmla="*/ 47 w 246"/>
                  <a:gd name="T35" fmla="*/ 1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245">
                    <a:moveTo>
                      <a:pt x="199" y="245"/>
                    </a:moveTo>
                    <a:cubicBezTo>
                      <a:pt x="47" y="245"/>
                      <a:pt x="47" y="245"/>
                      <a:pt x="47" y="245"/>
                    </a:cubicBezTo>
                    <a:cubicBezTo>
                      <a:pt x="21" y="245"/>
                      <a:pt x="0" y="224"/>
                      <a:pt x="0" y="19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225" y="0"/>
                      <a:pt x="246" y="21"/>
                      <a:pt x="246" y="47"/>
                    </a:cubicBezTo>
                    <a:cubicBezTo>
                      <a:pt x="246" y="198"/>
                      <a:pt x="246" y="198"/>
                      <a:pt x="246" y="198"/>
                    </a:cubicBezTo>
                    <a:cubicBezTo>
                      <a:pt x="246" y="224"/>
                      <a:pt x="225" y="245"/>
                      <a:pt x="199" y="245"/>
                    </a:cubicBezTo>
                    <a:close/>
                    <a:moveTo>
                      <a:pt x="47" y="18"/>
                    </a:moveTo>
                    <a:cubicBezTo>
                      <a:pt x="31" y="18"/>
                      <a:pt x="18" y="31"/>
                      <a:pt x="18" y="47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8" y="214"/>
                      <a:pt x="31" y="227"/>
                      <a:pt x="47" y="227"/>
                    </a:cubicBezTo>
                    <a:cubicBezTo>
                      <a:pt x="199" y="227"/>
                      <a:pt x="199" y="227"/>
                      <a:pt x="199" y="227"/>
                    </a:cubicBezTo>
                    <a:cubicBezTo>
                      <a:pt x="215" y="227"/>
                      <a:pt x="227" y="214"/>
                      <a:pt x="227" y="198"/>
                    </a:cubicBezTo>
                    <a:cubicBezTo>
                      <a:pt x="227" y="47"/>
                      <a:pt x="227" y="47"/>
                      <a:pt x="227" y="47"/>
                    </a:cubicBezTo>
                    <a:cubicBezTo>
                      <a:pt x="227" y="31"/>
                      <a:pt x="215" y="18"/>
                      <a:pt x="199" y="18"/>
                    </a:cubicBezTo>
                    <a:lnTo>
                      <a:pt x="4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3984" y="1639"/>
                <a:ext cx="389" cy="390"/>
              </a:xfrm>
              <a:custGeom>
                <a:avLst/>
                <a:gdLst>
                  <a:gd name="T0" fmla="*/ 130 w 164"/>
                  <a:gd name="T1" fmla="*/ 164 h 164"/>
                  <a:gd name="T2" fmla="*/ 33 w 164"/>
                  <a:gd name="T3" fmla="*/ 164 h 164"/>
                  <a:gd name="T4" fmla="*/ 0 w 164"/>
                  <a:gd name="T5" fmla="*/ 131 h 164"/>
                  <a:gd name="T6" fmla="*/ 0 w 164"/>
                  <a:gd name="T7" fmla="*/ 34 h 164"/>
                  <a:gd name="T8" fmla="*/ 33 w 164"/>
                  <a:gd name="T9" fmla="*/ 0 h 164"/>
                  <a:gd name="T10" fmla="*/ 130 w 164"/>
                  <a:gd name="T11" fmla="*/ 0 h 164"/>
                  <a:gd name="T12" fmla="*/ 164 w 164"/>
                  <a:gd name="T13" fmla="*/ 34 h 164"/>
                  <a:gd name="T14" fmla="*/ 164 w 164"/>
                  <a:gd name="T15" fmla="*/ 131 h 164"/>
                  <a:gd name="T16" fmla="*/ 130 w 164"/>
                  <a:gd name="T17" fmla="*/ 164 h 164"/>
                  <a:gd name="T18" fmla="*/ 33 w 164"/>
                  <a:gd name="T19" fmla="*/ 19 h 164"/>
                  <a:gd name="T20" fmla="*/ 18 w 164"/>
                  <a:gd name="T21" fmla="*/ 34 h 164"/>
                  <a:gd name="T22" fmla="*/ 18 w 164"/>
                  <a:gd name="T23" fmla="*/ 131 h 164"/>
                  <a:gd name="T24" fmla="*/ 33 w 164"/>
                  <a:gd name="T25" fmla="*/ 146 h 164"/>
                  <a:gd name="T26" fmla="*/ 130 w 164"/>
                  <a:gd name="T27" fmla="*/ 146 h 164"/>
                  <a:gd name="T28" fmla="*/ 145 w 164"/>
                  <a:gd name="T29" fmla="*/ 131 h 164"/>
                  <a:gd name="T30" fmla="*/ 145 w 164"/>
                  <a:gd name="T31" fmla="*/ 34 h 164"/>
                  <a:gd name="T32" fmla="*/ 130 w 164"/>
                  <a:gd name="T33" fmla="*/ 19 h 164"/>
                  <a:gd name="T34" fmla="*/ 33 w 164"/>
                  <a:gd name="T3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64">
                    <a:moveTo>
                      <a:pt x="130" y="164"/>
                    </a:moveTo>
                    <a:cubicBezTo>
                      <a:pt x="33" y="164"/>
                      <a:pt x="33" y="164"/>
                      <a:pt x="33" y="164"/>
                    </a:cubicBezTo>
                    <a:cubicBezTo>
                      <a:pt x="15" y="164"/>
                      <a:pt x="0" y="149"/>
                      <a:pt x="0" y="13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49" y="0"/>
                      <a:pt x="164" y="15"/>
                      <a:pt x="164" y="34"/>
                    </a:cubicBezTo>
                    <a:cubicBezTo>
                      <a:pt x="164" y="131"/>
                      <a:pt x="164" y="131"/>
                      <a:pt x="164" y="131"/>
                    </a:cubicBezTo>
                    <a:cubicBezTo>
                      <a:pt x="164" y="149"/>
                      <a:pt x="149" y="164"/>
                      <a:pt x="130" y="164"/>
                    </a:cubicBezTo>
                    <a:close/>
                    <a:moveTo>
                      <a:pt x="33" y="19"/>
                    </a:moveTo>
                    <a:cubicBezTo>
                      <a:pt x="25" y="19"/>
                      <a:pt x="18" y="25"/>
                      <a:pt x="18" y="34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9"/>
                      <a:pt x="25" y="146"/>
                      <a:pt x="33" y="146"/>
                    </a:cubicBezTo>
                    <a:cubicBezTo>
                      <a:pt x="130" y="146"/>
                      <a:pt x="130" y="146"/>
                      <a:pt x="130" y="146"/>
                    </a:cubicBezTo>
                    <a:cubicBezTo>
                      <a:pt x="139" y="146"/>
                      <a:pt x="145" y="139"/>
                      <a:pt x="145" y="131"/>
                    </a:cubicBezTo>
                    <a:cubicBezTo>
                      <a:pt x="145" y="34"/>
                      <a:pt x="145" y="34"/>
                      <a:pt x="145" y="34"/>
                    </a:cubicBezTo>
                    <a:cubicBezTo>
                      <a:pt x="145" y="25"/>
                      <a:pt x="139" y="19"/>
                      <a:pt x="130" y="19"/>
                    </a:cubicBezTo>
                    <a:lnTo>
                      <a:pt x="33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1086971" y="292322"/>
            <a:ext cx="9558814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4800" b="1" dirty="0" smtClean="0">
                <a:solidFill>
                  <a:schemeClr val="accent2"/>
                </a:solidFill>
              </a:rPr>
              <a:t>VMware</a:t>
            </a:r>
            <a:r>
              <a:rPr lang="zh-TW" altLang="en-US" sz="4800" b="1" dirty="0" smtClean="0">
                <a:solidFill>
                  <a:schemeClr val="accent2"/>
                </a:solidFill>
              </a:rPr>
              <a:t>校園方案</a:t>
            </a:r>
            <a:endParaRPr lang="en-US" altLang="zh-TW" sz="48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協助建置教育雲的資訊基礎平台</a:t>
            </a:r>
            <a:endParaRPr lang="en-US" sz="4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10069 L 3.75E-6 -2.59259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0.10069 L -1.04167E-6 -2.59259E-6 " pathEditMode="relative" rAng="0" ptsTypes="AA">
                                      <p:cBhvr>
                                        <p:cTn id="1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95833E-6 -0.10069 L -3.95833E-6 -2.59259E-6 " pathEditMode="relative" rAng="0" ptsTypes="AA">
                                      <p:cBhvr>
                                        <p:cTn id="2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300514" y="1879600"/>
            <a:ext cx="7620000" cy="3127829"/>
          </a:xfrm>
          <a:custGeom>
            <a:avLst/>
            <a:gdLst>
              <a:gd name="connsiteX0" fmla="*/ 4034972 w 7627257"/>
              <a:gd name="connsiteY0" fmla="*/ 0 h 3127829"/>
              <a:gd name="connsiteX1" fmla="*/ 0 w 7627257"/>
              <a:gd name="connsiteY1" fmla="*/ 849086 h 3127829"/>
              <a:gd name="connsiteX2" fmla="*/ 921657 w 7627257"/>
              <a:gd name="connsiteY2" fmla="*/ 2663371 h 3127829"/>
              <a:gd name="connsiteX3" fmla="*/ 4042229 w 7627257"/>
              <a:gd name="connsiteY3" fmla="*/ 3127829 h 3127829"/>
              <a:gd name="connsiteX4" fmla="*/ 7620000 w 7627257"/>
              <a:gd name="connsiteY4" fmla="*/ 1792514 h 3127829"/>
              <a:gd name="connsiteX5" fmla="*/ 7627257 w 7627257"/>
              <a:gd name="connsiteY5" fmla="*/ 406400 h 3127829"/>
              <a:gd name="connsiteX6" fmla="*/ 4034972 w 7627257"/>
              <a:gd name="connsiteY6" fmla="*/ 0 h 3127829"/>
              <a:gd name="connsiteX0" fmla="*/ 4034972 w 7620000"/>
              <a:gd name="connsiteY0" fmla="*/ 0 h 3127829"/>
              <a:gd name="connsiteX1" fmla="*/ 0 w 7620000"/>
              <a:gd name="connsiteY1" fmla="*/ 849086 h 3127829"/>
              <a:gd name="connsiteX2" fmla="*/ 921657 w 7620000"/>
              <a:gd name="connsiteY2" fmla="*/ 2663371 h 3127829"/>
              <a:gd name="connsiteX3" fmla="*/ 4042229 w 7620000"/>
              <a:gd name="connsiteY3" fmla="*/ 3127829 h 3127829"/>
              <a:gd name="connsiteX4" fmla="*/ 7620000 w 7620000"/>
              <a:gd name="connsiteY4" fmla="*/ 1792514 h 3127829"/>
              <a:gd name="connsiteX5" fmla="*/ 7131957 w 7620000"/>
              <a:gd name="connsiteY5" fmla="*/ 414020 h 3127829"/>
              <a:gd name="connsiteX6" fmla="*/ 4034972 w 7620000"/>
              <a:gd name="connsiteY6" fmla="*/ 0 h 312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3127829">
                <a:moveTo>
                  <a:pt x="4034972" y="0"/>
                </a:moveTo>
                <a:lnTo>
                  <a:pt x="0" y="849086"/>
                </a:lnTo>
                <a:lnTo>
                  <a:pt x="921657" y="2663371"/>
                </a:lnTo>
                <a:lnTo>
                  <a:pt x="4042229" y="3127829"/>
                </a:lnTo>
                <a:lnTo>
                  <a:pt x="7620000" y="1792514"/>
                </a:lnTo>
                <a:lnTo>
                  <a:pt x="7131957" y="414020"/>
                </a:lnTo>
                <a:lnTo>
                  <a:pt x="4034972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931047" y="2115673"/>
            <a:ext cx="1470173" cy="24510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516883" y="1660866"/>
            <a:ext cx="4810501" cy="12619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05614" y="3678464"/>
            <a:ext cx="4893854" cy="14872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5"/>
          <p:cNvSpPr>
            <a:spLocks noChangeAspect="1" noChangeArrowheads="1"/>
          </p:cNvSpPr>
          <p:nvPr/>
        </p:nvSpPr>
        <p:spPr bwMode="auto">
          <a:xfrm>
            <a:off x="6285845" y="1833880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5"/>
          <p:cNvSpPr>
            <a:spLocks noChangeAspect="1" noChangeArrowheads="1"/>
          </p:cNvSpPr>
          <p:nvPr/>
        </p:nvSpPr>
        <p:spPr bwMode="auto">
          <a:xfrm>
            <a:off x="5721965" y="4879816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5"/>
          <p:cNvSpPr>
            <a:spLocks noChangeAspect="1" noChangeArrowheads="1"/>
          </p:cNvSpPr>
          <p:nvPr/>
        </p:nvSpPr>
        <p:spPr bwMode="auto">
          <a:xfrm>
            <a:off x="1903786" y="2083725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721965" y="4923358"/>
            <a:ext cx="45720" cy="4686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58913" y="2014254"/>
            <a:ext cx="650819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Chokran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0036" y="5074954"/>
            <a:ext cx="400752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ja-JP" alt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謝謝 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Oval 5"/>
          <p:cNvSpPr>
            <a:spLocks noChangeAspect="1" noChangeArrowheads="1"/>
          </p:cNvSpPr>
          <p:nvPr/>
        </p:nvSpPr>
        <p:spPr bwMode="auto">
          <a:xfrm>
            <a:off x="4990374" y="5144425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5"/>
          <p:cNvSpPr>
            <a:spLocks noChangeAspect="1" noChangeArrowheads="1"/>
          </p:cNvSpPr>
          <p:nvPr/>
        </p:nvSpPr>
        <p:spPr bwMode="auto">
          <a:xfrm>
            <a:off x="5694510" y="5359078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828564" y="5289607"/>
            <a:ext cx="464871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Merci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9691" y="1555467"/>
            <a:ext cx="464872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en-US" altLang="ja-JP" sz="1200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Danke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8" name="Oval 5"/>
          <p:cNvSpPr>
            <a:spLocks noChangeAspect="1" noChangeArrowheads="1"/>
          </p:cNvSpPr>
          <p:nvPr/>
        </p:nvSpPr>
        <p:spPr bwMode="auto">
          <a:xfrm>
            <a:off x="5477691" y="1634463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328969" y="1601018"/>
            <a:ext cx="327129" cy="2684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5"/>
          <p:cNvSpPr>
            <a:spLocks noChangeAspect="1" noChangeArrowheads="1"/>
          </p:cNvSpPr>
          <p:nvPr/>
        </p:nvSpPr>
        <p:spPr bwMode="auto">
          <a:xfrm>
            <a:off x="6620249" y="1587972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720015" y="1518501"/>
            <a:ext cx="557845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Grazie</a:t>
            </a:r>
          </a:p>
        </p:txBody>
      </p:sp>
      <p:sp>
        <p:nvSpPr>
          <p:cNvPr id="48" name="Oval 5"/>
          <p:cNvSpPr>
            <a:spLocks noChangeAspect="1" noChangeArrowheads="1"/>
          </p:cNvSpPr>
          <p:nvPr/>
        </p:nvSpPr>
        <p:spPr bwMode="auto">
          <a:xfrm>
            <a:off x="9541994" y="2678447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5"/>
          <p:cNvSpPr>
            <a:spLocks noChangeAspect="1" noChangeArrowheads="1"/>
          </p:cNvSpPr>
          <p:nvPr/>
        </p:nvSpPr>
        <p:spPr bwMode="auto">
          <a:xfrm>
            <a:off x="10299620" y="2901515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395832" y="2832044"/>
            <a:ext cx="769441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ありがとう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" name="Oval 5"/>
          <p:cNvSpPr>
            <a:spLocks noChangeAspect="1" noChangeArrowheads="1"/>
          </p:cNvSpPr>
          <p:nvPr/>
        </p:nvSpPr>
        <p:spPr bwMode="auto">
          <a:xfrm>
            <a:off x="2255317" y="2688045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339288" y="2943735"/>
            <a:ext cx="607539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x-none" altLang="ja-JP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धन्यवाद 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Oval 5"/>
          <p:cNvSpPr>
            <a:spLocks noChangeAspect="1" noChangeArrowheads="1"/>
          </p:cNvSpPr>
          <p:nvPr/>
        </p:nvSpPr>
        <p:spPr bwMode="auto">
          <a:xfrm>
            <a:off x="1966413" y="3013206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992211" y="2718254"/>
            <a:ext cx="311150" cy="3111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350424" y="6965434"/>
            <a:ext cx="74911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http://www.omniglot.com/language/phrases/thankyou.htm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169920" y="3059063"/>
            <a:ext cx="5852160" cy="739874"/>
            <a:chOff x="1301" y="1840"/>
            <a:chExt cx="5078" cy="642"/>
          </a:xfrm>
          <a:solidFill>
            <a:schemeClr val="bg1"/>
          </a:solidFill>
          <a:effectLst>
            <a:outerShdw blurRad="152400" sx="98000" sy="98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01" y="1852"/>
              <a:ext cx="511" cy="620"/>
            </a:xfrm>
            <a:custGeom>
              <a:avLst/>
              <a:gdLst>
                <a:gd name="T0" fmla="*/ 189 w 511"/>
                <a:gd name="T1" fmla="*/ 124 h 620"/>
                <a:gd name="T2" fmla="*/ 0 w 511"/>
                <a:gd name="T3" fmla="*/ 124 h 620"/>
                <a:gd name="T4" fmla="*/ 0 w 511"/>
                <a:gd name="T5" fmla="*/ 0 h 620"/>
                <a:gd name="T6" fmla="*/ 511 w 511"/>
                <a:gd name="T7" fmla="*/ 0 h 620"/>
                <a:gd name="T8" fmla="*/ 511 w 511"/>
                <a:gd name="T9" fmla="*/ 124 h 620"/>
                <a:gd name="T10" fmla="*/ 324 w 511"/>
                <a:gd name="T11" fmla="*/ 124 h 620"/>
                <a:gd name="T12" fmla="*/ 324 w 511"/>
                <a:gd name="T13" fmla="*/ 620 h 620"/>
                <a:gd name="T14" fmla="*/ 189 w 511"/>
                <a:gd name="T15" fmla="*/ 620 h 620"/>
                <a:gd name="T16" fmla="*/ 189 w 511"/>
                <a:gd name="T17" fmla="*/ 12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620">
                  <a:moveTo>
                    <a:pt x="189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511" y="0"/>
                  </a:lnTo>
                  <a:lnTo>
                    <a:pt x="511" y="124"/>
                  </a:lnTo>
                  <a:lnTo>
                    <a:pt x="324" y="124"/>
                  </a:lnTo>
                  <a:lnTo>
                    <a:pt x="324" y="620"/>
                  </a:lnTo>
                  <a:lnTo>
                    <a:pt x="189" y="620"/>
                  </a:lnTo>
                  <a:lnTo>
                    <a:pt x="189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871" y="1852"/>
              <a:ext cx="520" cy="620"/>
            </a:xfrm>
            <a:custGeom>
              <a:avLst/>
              <a:gdLst>
                <a:gd name="T0" fmla="*/ 0 w 520"/>
                <a:gd name="T1" fmla="*/ 0 h 620"/>
                <a:gd name="T2" fmla="*/ 137 w 520"/>
                <a:gd name="T3" fmla="*/ 0 h 620"/>
                <a:gd name="T4" fmla="*/ 137 w 520"/>
                <a:gd name="T5" fmla="*/ 246 h 620"/>
                <a:gd name="T6" fmla="*/ 385 w 520"/>
                <a:gd name="T7" fmla="*/ 246 h 620"/>
                <a:gd name="T8" fmla="*/ 385 w 520"/>
                <a:gd name="T9" fmla="*/ 0 h 620"/>
                <a:gd name="T10" fmla="*/ 520 w 520"/>
                <a:gd name="T11" fmla="*/ 0 h 620"/>
                <a:gd name="T12" fmla="*/ 520 w 520"/>
                <a:gd name="T13" fmla="*/ 620 h 620"/>
                <a:gd name="T14" fmla="*/ 385 w 520"/>
                <a:gd name="T15" fmla="*/ 620 h 620"/>
                <a:gd name="T16" fmla="*/ 385 w 520"/>
                <a:gd name="T17" fmla="*/ 370 h 620"/>
                <a:gd name="T18" fmla="*/ 137 w 520"/>
                <a:gd name="T19" fmla="*/ 370 h 620"/>
                <a:gd name="T20" fmla="*/ 137 w 520"/>
                <a:gd name="T21" fmla="*/ 620 h 620"/>
                <a:gd name="T22" fmla="*/ 0 w 520"/>
                <a:gd name="T23" fmla="*/ 620 h 620"/>
                <a:gd name="T24" fmla="*/ 0 w 520"/>
                <a:gd name="T2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0" h="620">
                  <a:moveTo>
                    <a:pt x="0" y="0"/>
                  </a:moveTo>
                  <a:lnTo>
                    <a:pt x="137" y="0"/>
                  </a:lnTo>
                  <a:lnTo>
                    <a:pt x="137" y="246"/>
                  </a:lnTo>
                  <a:lnTo>
                    <a:pt x="385" y="246"/>
                  </a:lnTo>
                  <a:lnTo>
                    <a:pt x="385" y="0"/>
                  </a:lnTo>
                  <a:lnTo>
                    <a:pt x="520" y="0"/>
                  </a:lnTo>
                  <a:lnTo>
                    <a:pt x="520" y="620"/>
                  </a:lnTo>
                  <a:lnTo>
                    <a:pt x="385" y="620"/>
                  </a:lnTo>
                  <a:lnTo>
                    <a:pt x="385" y="370"/>
                  </a:lnTo>
                  <a:lnTo>
                    <a:pt x="137" y="370"/>
                  </a:lnTo>
                  <a:lnTo>
                    <a:pt x="137" y="620"/>
                  </a:lnTo>
                  <a:lnTo>
                    <a:pt x="0" y="6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2443" y="1847"/>
              <a:ext cx="653" cy="625"/>
            </a:xfrm>
            <a:custGeom>
              <a:avLst/>
              <a:gdLst>
                <a:gd name="T0" fmla="*/ 265 w 653"/>
                <a:gd name="T1" fmla="*/ 0 h 625"/>
                <a:gd name="T2" fmla="*/ 388 w 653"/>
                <a:gd name="T3" fmla="*/ 0 h 625"/>
                <a:gd name="T4" fmla="*/ 653 w 653"/>
                <a:gd name="T5" fmla="*/ 625 h 625"/>
                <a:gd name="T6" fmla="*/ 511 w 653"/>
                <a:gd name="T7" fmla="*/ 625 h 625"/>
                <a:gd name="T8" fmla="*/ 454 w 653"/>
                <a:gd name="T9" fmla="*/ 487 h 625"/>
                <a:gd name="T10" fmla="*/ 194 w 653"/>
                <a:gd name="T11" fmla="*/ 487 h 625"/>
                <a:gd name="T12" fmla="*/ 137 w 653"/>
                <a:gd name="T13" fmla="*/ 625 h 625"/>
                <a:gd name="T14" fmla="*/ 0 w 653"/>
                <a:gd name="T15" fmla="*/ 625 h 625"/>
                <a:gd name="T16" fmla="*/ 265 w 653"/>
                <a:gd name="T17" fmla="*/ 0 h 625"/>
                <a:gd name="T18" fmla="*/ 407 w 653"/>
                <a:gd name="T19" fmla="*/ 365 h 625"/>
                <a:gd name="T20" fmla="*/ 324 w 653"/>
                <a:gd name="T21" fmla="*/ 165 h 625"/>
                <a:gd name="T22" fmla="*/ 244 w 653"/>
                <a:gd name="T23" fmla="*/ 365 h 625"/>
                <a:gd name="T24" fmla="*/ 407 w 653"/>
                <a:gd name="T25" fmla="*/ 36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3" h="625">
                  <a:moveTo>
                    <a:pt x="265" y="0"/>
                  </a:moveTo>
                  <a:lnTo>
                    <a:pt x="388" y="0"/>
                  </a:lnTo>
                  <a:lnTo>
                    <a:pt x="653" y="625"/>
                  </a:lnTo>
                  <a:lnTo>
                    <a:pt x="511" y="625"/>
                  </a:lnTo>
                  <a:lnTo>
                    <a:pt x="454" y="487"/>
                  </a:lnTo>
                  <a:lnTo>
                    <a:pt x="194" y="487"/>
                  </a:lnTo>
                  <a:lnTo>
                    <a:pt x="137" y="625"/>
                  </a:lnTo>
                  <a:lnTo>
                    <a:pt x="0" y="625"/>
                  </a:lnTo>
                  <a:lnTo>
                    <a:pt x="265" y="0"/>
                  </a:lnTo>
                  <a:close/>
                  <a:moveTo>
                    <a:pt x="407" y="365"/>
                  </a:moveTo>
                  <a:lnTo>
                    <a:pt x="324" y="165"/>
                  </a:lnTo>
                  <a:lnTo>
                    <a:pt x="244" y="365"/>
                  </a:lnTo>
                  <a:lnTo>
                    <a:pt x="407" y="3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146" y="1852"/>
              <a:ext cx="548" cy="620"/>
            </a:xfrm>
            <a:custGeom>
              <a:avLst/>
              <a:gdLst>
                <a:gd name="T0" fmla="*/ 0 w 548"/>
                <a:gd name="T1" fmla="*/ 0 h 620"/>
                <a:gd name="T2" fmla="*/ 125 w 548"/>
                <a:gd name="T3" fmla="*/ 0 h 620"/>
                <a:gd name="T4" fmla="*/ 414 w 548"/>
                <a:gd name="T5" fmla="*/ 382 h 620"/>
                <a:gd name="T6" fmla="*/ 414 w 548"/>
                <a:gd name="T7" fmla="*/ 0 h 620"/>
                <a:gd name="T8" fmla="*/ 548 w 548"/>
                <a:gd name="T9" fmla="*/ 0 h 620"/>
                <a:gd name="T10" fmla="*/ 548 w 548"/>
                <a:gd name="T11" fmla="*/ 620 h 620"/>
                <a:gd name="T12" fmla="*/ 433 w 548"/>
                <a:gd name="T13" fmla="*/ 620 h 620"/>
                <a:gd name="T14" fmla="*/ 135 w 548"/>
                <a:gd name="T15" fmla="*/ 224 h 620"/>
                <a:gd name="T16" fmla="*/ 135 w 548"/>
                <a:gd name="T17" fmla="*/ 620 h 620"/>
                <a:gd name="T18" fmla="*/ 0 w 548"/>
                <a:gd name="T19" fmla="*/ 620 h 620"/>
                <a:gd name="T20" fmla="*/ 0 w 548"/>
                <a:gd name="T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8" h="620">
                  <a:moveTo>
                    <a:pt x="0" y="0"/>
                  </a:moveTo>
                  <a:lnTo>
                    <a:pt x="125" y="0"/>
                  </a:lnTo>
                  <a:lnTo>
                    <a:pt x="414" y="382"/>
                  </a:lnTo>
                  <a:lnTo>
                    <a:pt x="414" y="0"/>
                  </a:lnTo>
                  <a:lnTo>
                    <a:pt x="548" y="0"/>
                  </a:lnTo>
                  <a:lnTo>
                    <a:pt x="548" y="620"/>
                  </a:lnTo>
                  <a:lnTo>
                    <a:pt x="433" y="620"/>
                  </a:lnTo>
                  <a:lnTo>
                    <a:pt x="135" y="224"/>
                  </a:lnTo>
                  <a:lnTo>
                    <a:pt x="135" y="620"/>
                  </a:lnTo>
                  <a:lnTo>
                    <a:pt x="0" y="6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799" y="1852"/>
              <a:ext cx="558" cy="620"/>
            </a:xfrm>
            <a:custGeom>
              <a:avLst/>
              <a:gdLst>
                <a:gd name="T0" fmla="*/ 0 w 558"/>
                <a:gd name="T1" fmla="*/ 0 h 620"/>
                <a:gd name="T2" fmla="*/ 134 w 558"/>
                <a:gd name="T3" fmla="*/ 0 h 620"/>
                <a:gd name="T4" fmla="*/ 134 w 558"/>
                <a:gd name="T5" fmla="*/ 270 h 620"/>
                <a:gd name="T6" fmla="*/ 385 w 558"/>
                <a:gd name="T7" fmla="*/ 0 h 620"/>
                <a:gd name="T8" fmla="*/ 548 w 558"/>
                <a:gd name="T9" fmla="*/ 0 h 620"/>
                <a:gd name="T10" fmla="*/ 298 w 558"/>
                <a:gd name="T11" fmla="*/ 263 h 620"/>
                <a:gd name="T12" fmla="*/ 558 w 558"/>
                <a:gd name="T13" fmla="*/ 620 h 620"/>
                <a:gd name="T14" fmla="*/ 397 w 558"/>
                <a:gd name="T15" fmla="*/ 620 h 620"/>
                <a:gd name="T16" fmla="*/ 205 w 558"/>
                <a:gd name="T17" fmla="*/ 356 h 620"/>
                <a:gd name="T18" fmla="*/ 134 w 558"/>
                <a:gd name="T19" fmla="*/ 430 h 620"/>
                <a:gd name="T20" fmla="*/ 134 w 558"/>
                <a:gd name="T21" fmla="*/ 620 h 620"/>
                <a:gd name="T22" fmla="*/ 0 w 558"/>
                <a:gd name="T23" fmla="*/ 620 h 620"/>
                <a:gd name="T24" fmla="*/ 0 w 558"/>
                <a:gd name="T2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8" h="620">
                  <a:moveTo>
                    <a:pt x="0" y="0"/>
                  </a:moveTo>
                  <a:lnTo>
                    <a:pt x="134" y="0"/>
                  </a:lnTo>
                  <a:lnTo>
                    <a:pt x="134" y="270"/>
                  </a:lnTo>
                  <a:lnTo>
                    <a:pt x="385" y="0"/>
                  </a:lnTo>
                  <a:lnTo>
                    <a:pt x="548" y="0"/>
                  </a:lnTo>
                  <a:lnTo>
                    <a:pt x="298" y="263"/>
                  </a:lnTo>
                  <a:lnTo>
                    <a:pt x="558" y="620"/>
                  </a:lnTo>
                  <a:lnTo>
                    <a:pt x="397" y="620"/>
                  </a:lnTo>
                  <a:lnTo>
                    <a:pt x="205" y="356"/>
                  </a:lnTo>
                  <a:lnTo>
                    <a:pt x="134" y="430"/>
                  </a:lnTo>
                  <a:lnTo>
                    <a:pt x="134" y="620"/>
                  </a:lnTo>
                  <a:lnTo>
                    <a:pt x="0" y="6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553" y="1852"/>
              <a:ext cx="608" cy="620"/>
            </a:xfrm>
            <a:custGeom>
              <a:avLst/>
              <a:gdLst>
                <a:gd name="T0" fmla="*/ 237 w 608"/>
                <a:gd name="T1" fmla="*/ 375 h 620"/>
                <a:gd name="T2" fmla="*/ 0 w 608"/>
                <a:gd name="T3" fmla="*/ 0 h 620"/>
                <a:gd name="T4" fmla="*/ 159 w 608"/>
                <a:gd name="T5" fmla="*/ 0 h 620"/>
                <a:gd name="T6" fmla="*/ 305 w 608"/>
                <a:gd name="T7" fmla="*/ 248 h 620"/>
                <a:gd name="T8" fmla="*/ 454 w 608"/>
                <a:gd name="T9" fmla="*/ 0 h 620"/>
                <a:gd name="T10" fmla="*/ 608 w 608"/>
                <a:gd name="T11" fmla="*/ 0 h 620"/>
                <a:gd name="T12" fmla="*/ 372 w 608"/>
                <a:gd name="T13" fmla="*/ 372 h 620"/>
                <a:gd name="T14" fmla="*/ 372 w 608"/>
                <a:gd name="T15" fmla="*/ 620 h 620"/>
                <a:gd name="T16" fmla="*/ 237 w 608"/>
                <a:gd name="T17" fmla="*/ 620 h 620"/>
                <a:gd name="T18" fmla="*/ 237 w 608"/>
                <a:gd name="T19" fmla="*/ 375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8" h="620">
                  <a:moveTo>
                    <a:pt x="237" y="375"/>
                  </a:moveTo>
                  <a:lnTo>
                    <a:pt x="0" y="0"/>
                  </a:lnTo>
                  <a:lnTo>
                    <a:pt x="159" y="0"/>
                  </a:lnTo>
                  <a:lnTo>
                    <a:pt x="305" y="248"/>
                  </a:lnTo>
                  <a:lnTo>
                    <a:pt x="454" y="0"/>
                  </a:lnTo>
                  <a:lnTo>
                    <a:pt x="608" y="0"/>
                  </a:lnTo>
                  <a:lnTo>
                    <a:pt x="372" y="372"/>
                  </a:lnTo>
                  <a:lnTo>
                    <a:pt x="372" y="620"/>
                  </a:lnTo>
                  <a:lnTo>
                    <a:pt x="237" y="620"/>
                  </a:lnTo>
                  <a:lnTo>
                    <a:pt x="237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5121" y="1840"/>
              <a:ext cx="655" cy="642"/>
            </a:xfrm>
            <a:custGeom>
              <a:avLst/>
              <a:gdLst>
                <a:gd name="T0" fmla="*/ 0 w 277"/>
                <a:gd name="T1" fmla="*/ 136 h 269"/>
                <a:gd name="T2" fmla="*/ 0 w 277"/>
                <a:gd name="T3" fmla="*/ 135 h 269"/>
                <a:gd name="T4" fmla="*/ 139 w 277"/>
                <a:gd name="T5" fmla="*/ 0 h 269"/>
                <a:gd name="T6" fmla="*/ 277 w 277"/>
                <a:gd name="T7" fmla="*/ 134 h 269"/>
                <a:gd name="T8" fmla="*/ 277 w 277"/>
                <a:gd name="T9" fmla="*/ 135 h 269"/>
                <a:gd name="T10" fmla="*/ 138 w 277"/>
                <a:gd name="T11" fmla="*/ 269 h 269"/>
                <a:gd name="T12" fmla="*/ 0 w 277"/>
                <a:gd name="T13" fmla="*/ 136 h 269"/>
                <a:gd name="T14" fmla="*/ 217 w 277"/>
                <a:gd name="T15" fmla="*/ 136 h 269"/>
                <a:gd name="T16" fmla="*/ 217 w 277"/>
                <a:gd name="T17" fmla="*/ 135 h 269"/>
                <a:gd name="T18" fmla="*/ 138 w 277"/>
                <a:gd name="T19" fmla="*/ 53 h 269"/>
                <a:gd name="T20" fmla="*/ 60 w 277"/>
                <a:gd name="T21" fmla="*/ 134 h 269"/>
                <a:gd name="T22" fmla="*/ 60 w 277"/>
                <a:gd name="T23" fmla="*/ 135 h 269"/>
                <a:gd name="T24" fmla="*/ 139 w 277"/>
                <a:gd name="T25" fmla="*/ 217 h 269"/>
                <a:gd name="T26" fmla="*/ 217 w 277"/>
                <a:gd name="T27" fmla="*/ 13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7" h="269">
                  <a:moveTo>
                    <a:pt x="0" y="136"/>
                  </a:moveTo>
                  <a:cubicBezTo>
                    <a:pt x="0" y="135"/>
                    <a:pt x="0" y="135"/>
                    <a:pt x="0" y="135"/>
                  </a:cubicBezTo>
                  <a:cubicBezTo>
                    <a:pt x="0" y="61"/>
                    <a:pt x="59" y="0"/>
                    <a:pt x="139" y="0"/>
                  </a:cubicBezTo>
                  <a:cubicBezTo>
                    <a:pt x="219" y="0"/>
                    <a:pt x="277" y="60"/>
                    <a:pt x="277" y="134"/>
                  </a:cubicBezTo>
                  <a:cubicBezTo>
                    <a:pt x="277" y="135"/>
                    <a:pt x="277" y="135"/>
                    <a:pt x="277" y="135"/>
                  </a:cubicBezTo>
                  <a:cubicBezTo>
                    <a:pt x="277" y="209"/>
                    <a:pt x="219" y="269"/>
                    <a:pt x="138" y="269"/>
                  </a:cubicBezTo>
                  <a:cubicBezTo>
                    <a:pt x="58" y="269"/>
                    <a:pt x="0" y="210"/>
                    <a:pt x="0" y="136"/>
                  </a:cubicBezTo>
                  <a:close/>
                  <a:moveTo>
                    <a:pt x="217" y="136"/>
                  </a:moveTo>
                  <a:cubicBezTo>
                    <a:pt x="217" y="135"/>
                    <a:pt x="217" y="135"/>
                    <a:pt x="217" y="135"/>
                  </a:cubicBezTo>
                  <a:cubicBezTo>
                    <a:pt x="217" y="90"/>
                    <a:pt x="184" y="53"/>
                    <a:pt x="138" y="53"/>
                  </a:cubicBezTo>
                  <a:cubicBezTo>
                    <a:pt x="92" y="53"/>
                    <a:pt x="60" y="89"/>
                    <a:pt x="60" y="134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60" y="179"/>
                    <a:pt x="93" y="217"/>
                    <a:pt x="139" y="217"/>
                  </a:cubicBezTo>
                  <a:cubicBezTo>
                    <a:pt x="185" y="217"/>
                    <a:pt x="217" y="180"/>
                    <a:pt x="217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5842" y="1852"/>
              <a:ext cx="537" cy="630"/>
            </a:xfrm>
            <a:custGeom>
              <a:avLst/>
              <a:gdLst>
                <a:gd name="T0" fmla="*/ 0 w 227"/>
                <a:gd name="T1" fmla="*/ 148 h 264"/>
                <a:gd name="T2" fmla="*/ 0 w 227"/>
                <a:gd name="T3" fmla="*/ 0 h 264"/>
                <a:gd name="T4" fmla="*/ 57 w 227"/>
                <a:gd name="T5" fmla="*/ 0 h 264"/>
                <a:gd name="T6" fmla="*/ 57 w 227"/>
                <a:gd name="T7" fmla="*/ 147 h 264"/>
                <a:gd name="T8" fmla="*/ 114 w 227"/>
                <a:gd name="T9" fmla="*/ 211 h 264"/>
                <a:gd name="T10" fmla="*/ 170 w 227"/>
                <a:gd name="T11" fmla="*/ 149 h 264"/>
                <a:gd name="T12" fmla="*/ 170 w 227"/>
                <a:gd name="T13" fmla="*/ 0 h 264"/>
                <a:gd name="T14" fmla="*/ 227 w 227"/>
                <a:gd name="T15" fmla="*/ 0 h 264"/>
                <a:gd name="T16" fmla="*/ 227 w 227"/>
                <a:gd name="T17" fmla="*/ 147 h 264"/>
                <a:gd name="T18" fmla="*/ 113 w 227"/>
                <a:gd name="T19" fmla="*/ 264 h 264"/>
                <a:gd name="T20" fmla="*/ 0 w 227"/>
                <a:gd name="T21" fmla="*/ 14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7" h="264">
                  <a:moveTo>
                    <a:pt x="0" y="1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89"/>
                    <a:pt x="79" y="211"/>
                    <a:pt x="114" y="211"/>
                  </a:cubicBezTo>
                  <a:cubicBezTo>
                    <a:pt x="149" y="211"/>
                    <a:pt x="170" y="190"/>
                    <a:pt x="170" y="149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7" y="225"/>
                    <a:pt x="183" y="264"/>
                    <a:pt x="113" y="264"/>
                  </a:cubicBezTo>
                  <a:cubicBezTo>
                    <a:pt x="43" y="264"/>
                    <a:pt x="0" y="225"/>
                    <a:pt x="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23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lock Arc 66"/>
          <p:cNvSpPr/>
          <p:nvPr/>
        </p:nvSpPr>
        <p:spPr>
          <a:xfrm>
            <a:off x="3839228" y="1318197"/>
            <a:ext cx="4513544" cy="4505555"/>
          </a:xfrm>
          <a:prstGeom prst="blockArc">
            <a:avLst>
              <a:gd name="adj1" fmla="val 12063812"/>
              <a:gd name="adj2" fmla="val 20417220"/>
              <a:gd name="adj3" fmla="val 71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17074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935183" y="3151405"/>
            <a:ext cx="3076852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重要服務的</a:t>
            </a:r>
            <a:endParaRPr lang="en-US" altLang="zh-TW" sz="48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資安保護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2667" y="3151405"/>
            <a:ext cx="3664150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1"/>
                </a:solidFill>
              </a:rPr>
              <a:t>教育雲</a:t>
            </a:r>
            <a:endParaRPr lang="en-US" altLang="zh-TW" sz="4800" b="1" dirty="0" smtClean="0">
              <a:solidFill>
                <a:schemeClr val="accent1"/>
              </a:solidFill>
            </a:endParaRPr>
          </a:p>
          <a:p>
            <a:pPr algn="r"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1"/>
                </a:solidFill>
              </a:rPr>
              <a:t>基礎架構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79" name="Block Arc 78"/>
          <p:cNvSpPr/>
          <p:nvPr/>
        </p:nvSpPr>
        <p:spPr>
          <a:xfrm rot="10800000">
            <a:off x="4473482" y="1795903"/>
            <a:ext cx="3245037" cy="3245036"/>
          </a:xfrm>
          <a:prstGeom prst="blockArc">
            <a:avLst>
              <a:gd name="adj1" fmla="val 21574632"/>
              <a:gd name="adj2" fmla="val 10741651"/>
              <a:gd name="adj3" fmla="val 930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717074"/>
              </a:solidFill>
            </a:endParaRPr>
          </a:p>
        </p:txBody>
      </p:sp>
      <p:sp>
        <p:nvSpPr>
          <p:cNvPr id="80" name="Block Arc 79"/>
          <p:cNvSpPr/>
          <p:nvPr/>
        </p:nvSpPr>
        <p:spPr>
          <a:xfrm flipH="1">
            <a:off x="4473482" y="1840236"/>
            <a:ext cx="3245037" cy="3245036"/>
          </a:xfrm>
          <a:prstGeom prst="blockArc">
            <a:avLst>
              <a:gd name="adj1" fmla="val 74275"/>
              <a:gd name="adj2" fmla="val 10800000"/>
              <a:gd name="adj3" fmla="val 923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71707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15951" y="2468248"/>
            <a:ext cx="1960098" cy="1960098"/>
            <a:chOff x="5115951" y="2416030"/>
            <a:chExt cx="1960098" cy="1960098"/>
          </a:xfrm>
        </p:grpSpPr>
        <p:grpSp>
          <p:nvGrpSpPr>
            <p:cNvPr id="75" name="Group 74"/>
            <p:cNvGrpSpPr>
              <a:grpSpLocks noChangeAspect="1"/>
            </p:cNvGrpSpPr>
            <p:nvPr/>
          </p:nvGrpSpPr>
          <p:grpSpPr>
            <a:xfrm>
              <a:off x="5115951" y="2416030"/>
              <a:ext cx="1960098" cy="1960098"/>
              <a:chOff x="2941205" y="-1579867"/>
              <a:chExt cx="1872767" cy="1872767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2941205" y="-1579867"/>
                <a:ext cx="1872767" cy="1872767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Freeform 5"/>
              <p:cNvSpPr>
                <a:spLocks noEditPoints="1"/>
              </p:cNvSpPr>
              <p:nvPr/>
            </p:nvSpPr>
            <p:spPr bwMode="auto">
              <a:xfrm>
                <a:off x="3143469" y="-1124868"/>
                <a:ext cx="1468237" cy="962768"/>
              </a:xfrm>
              <a:custGeom>
                <a:avLst/>
                <a:gdLst>
                  <a:gd name="T0" fmla="*/ 1498 w 1726"/>
                  <a:gd name="T1" fmla="*/ 339 h 1131"/>
                  <a:gd name="T2" fmla="*/ 1098 w 1726"/>
                  <a:gd name="T3" fmla="*/ 0 h 1131"/>
                  <a:gd name="T4" fmla="*/ 849 w 1726"/>
                  <a:gd name="T5" fmla="*/ 78 h 1131"/>
                  <a:gd name="T6" fmla="*/ 735 w 1726"/>
                  <a:gd name="T7" fmla="*/ 202 h 1131"/>
                  <a:gd name="T8" fmla="*/ 665 w 1726"/>
                  <a:gd name="T9" fmla="*/ 194 h 1131"/>
                  <a:gd name="T10" fmla="*/ 421 w 1726"/>
                  <a:gd name="T11" fmla="*/ 276 h 1131"/>
                  <a:gd name="T12" fmla="*/ 317 w 1726"/>
                  <a:gd name="T13" fmla="*/ 408 h 1131"/>
                  <a:gd name="T14" fmla="*/ 2 w 1726"/>
                  <a:gd name="T15" fmla="*/ 711 h 1131"/>
                  <a:gd name="T16" fmla="*/ 309 w 1726"/>
                  <a:gd name="T17" fmla="*/ 1030 h 1131"/>
                  <a:gd name="T18" fmla="*/ 310 w 1726"/>
                  <a:gd name="T19" fmla="*/ 1030 h 1131"/>
                  <a:gd name="T20" fmla="*/ 403 w 1726"/>
                  <a:gd name="T21" fmla="*/ 1018 h 1131"/>
                  <a:gd name="T22" fmla="*/ 665 w 1726"/>
                  <a:gd name="T23" fmla="*/ 1103 h 1131"/>
                  <a:gd name="T24" fmla="*/ 780 w 1726"/>
                  <a:gd name="T25" fmla="*/ 1093 h 1131"/>
                  <a:gd name="T26" fmla="*/ 1062 w 1726"/>
                  <a:gd name="T27" fmla="*/ 1131 h 1131"/>
                  <a:gd name="T28" fmla="*/ 1242 w 1726"/>
                  <a:gd name="T29" fmla="*/ 1086 h 1131"/>
                  <a:gd name="T30" fmla="*/ 1392 w 1726"/>
                  <a:gd name="T31" fmla="*/ 1037 h 1131"/>
                  <a:gd name="T32" fmla="*/ 1629 w 1726"/>
                  <a:gd name="T33" fmla="*/ 931 h 1131"/>
                  <a:gd name="T34" fmla="*/ 1645 w 1726"/>
                  <a:gd name="T35" fmla="*/ 445 h 1131"/>
                  <a:gd name="T36" fmla="*/ 1626 w 1726"/>
                  <a:gd name="T37" fmla="*/ 753 h 1131"/>
                  <a:gd name="T38" fmla="*/ 1593 w 1726"/>
                  <a:gd name="T39" fmla="*/ 834 h 1131"/>
                  <a:gd name="T40" fmla="*/ 1572 w 1726"/>
                  <a:gd name="T41" fmla="*/ 864 h 1131"/>
                  <a:gd name="T42" fmla="*/ 1510 w 1726"/>
                  <a:gd name="T43" fmla="*/ 918 h 1131"/>
                  <a:gd name="T44" fmla="*/ 1484 w 1726"/>
                  <a:gd name="T45" fmla="*/ 931 h 1131"/>
                  <a:gd name="T46" fmla="*/ 1468 w 1726"/>
                  <a:gd name="T47" fmla="*/ 938 h 1131"/>
                  <a:gd name="T48" fmla="*/ 1429 w 1726"/>
                  <a:gd name="T49" fmla="*/ 947 h 1131"/>
                  <a:gd name="T50" fmla="*/ 1291 w 1726"/>
                  <a:gd name="T51" fmla="*/ 919 h 1131"/>
                  <a:gd name="T52" fmla="*/ 1277 w 1726"/>
                  <a:gd name="T53" fmla="*/ 940 h 1131"/>
                  <a:gd name="T54" fmla="*/ 880 w 1726"/>
                  <a:gd name="T55" fmla="*/ 959 h 1131"/>
                  <a:gd name="T56" fmla="*/ 861 w 1726"/>
                  <a:gd name="T57" fmla="*/ 970 h 1131"/>
                  <a:gd name="T58" fmla="*/ 780 w 1726"/>
                  <a:gd name="T59" fmla="*/ 1002 h 1131"/>
                  <a:gd name="T60" fmla="*/ 667 w 1726"/>
                  <a:gd name="T61" fmla="*/ 1015 h 1131"/>
                  <a:gd name="T62" fmla="*/ 312 w 1726"/>
                  <a:gd name="T63" fmla="*/ 942 h 1131"/>
                  <a:gd name="T64" fmla="*/ 94 w 1726"/>
                  <a:gd name="T65" fmla="*/ 680 h 1131"/>
                  <a:gd name="T66" fmla="*/ 141 w 1726"/>
                  <a:gd name="T67" fmla="*/ 579 h 1131"/>
                  <a:gd name="T68" fmla="*/ 155 w 1726"/>
                  <a:gd name="T69" fmla="*/ 563 h 1131"/>
                  <a:gd name="T70" fmla="*/ 167 w 1726"/>
                  <a:gd name="T71" fmla="*/ 552 h 1131"/>
                  <a:gd name="T72" fmla="*/ 192 w 1726"/>
                  <a:gd name="T73" fmla="*/ 533 h 1131"/>
                  <a:gd name="T74" fmla="*/ 220 w 1726"/>
                  <a:gd name="T75" fmla="*/ 517 h 1131"/>
                  <a:gd name="T76" fmla="*/ 322 w 1726"/>
                  <a:gd name="T77" fmla="*/ 496 h 1131"/>
                  <a:gd name="T78" fmla="*/ 411 w 1726"/>
                  <a:gd name="T79" fmla="*/ 420 h 1131"/>
                  <a:gd name="T80" fmla="*/ 463 w 1726"/>
                  <a:gd name="T81" fmla="*/ 356 h 1131"/>
                  <a:gd name="T82" fmla="*/ 477 w 1726"/>
                  <a:gd name="T83" fmla="*/ 345 h 1131"/>
                  <a:gd name="T84" fmla="*/ 501 w 1726"/>
                  <a:gd name="T85" fmla="*/ 327 h 1131"/>
                  <a:gd name="T86" fmla="*/ 663 w 1726"/>
                  <a:gd name="T87" fmla="*/ 282 h 1131"/>
                  <a:gd name="T88" fmla="*/ 780 w 1726"/>
                  <a:gd name="T89" fmla="*/ 304 h 1131"/>
                  <a:gd name="T90" fmla="*/ 808 w 1726"/>
                  <a:gd name="T91" fmla="*/ 251 h 1131"/>
                  <a:gd name="T92" fmla="*/ 826 w 1726"/>
                  <a:gd name="T93" fmla="*/ 224 h 1131"/>
                  <a:gd name="T94" fmla="*/ 837 w 1726"/>
                  <a:gd name="T95" fmla="*/ 209 h 1131"/>
                  <a:gd name="T96" fmla="*/ 850 w 1726"/>
                  <a:gd name="T97" fmla="*/ 195 h 1131"/>
                  <a:gd name="T98" fmla="*/ 1096 w 1726"/>
                  <a:gd name="T99" fmla="*/ 88 h 1131"/>
                  <a:gd name="T100" fmla="*/ 1635 w 1726"/>
                  <a:gd name="T101" fmla="*/ 686 h 1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6" h="1131">
                    <a:moveTo>
                      <a:pt x="1645" y="445"/>
                    </a:moveTo>
                    <a:cubicBezTo>
                      <a:pt x="1605" y="395"/>
                      <a:pt x="1555" y="359"/>
                      <a:pt x="1498" y="339"/>
                    </a:cubicBezTo>
                    <a:cubicBezTo>
                      <a:pt x="1479" y="257"/>
                      <a:pt x="1438" y="181"/>
                      <a:pt x="1379" y="122"/>
                    </a:cubicBezTo>
                    <a:cubicBezTo>
                      <a:pt x="1303" y="46"/>
                      <a:pt x="1203" y="2"/>
                      <a:pt x="1098" y="0"/>
                    </a:cubicBezTo>
                    <a:cubicBezTo>
                      <a:pt x="1095" y="0"/>
                      <a:pt x="1091" y="0"/>
                      <a:pt x="1088" y="0"/>
                    </a:cubicBezTo>
                    <a:cubicBezTo>
                      <a:pt x="1002" y="0"/>
                      <a:pt x="920" y="27"/>
                      <a:pt x="849" y="78"/>
                    </a:cubicBezTo>
                    <a:cubicBezTo>
                      <a:pt x="824" y="96"/>
                      <a:pt x="801" y="117"/>
                      <a:pt x="780" y="140"/>
                    </a:cubicBezTo>
                    <a:cubicBezTo>
                      <a:pt x="764" y="159"/>
                      <a:pt x="748" y="180"/>
                      <a:pt x="735" y="202"/>
                    </a:cubicBezTo>
                    <a:cubicBezTo>
                      <a:pt x="712" y="197"/>
                      <a:pt x="689" y="194"/>
                      <a:pt x="666" y="194"/>
                    </a:cubicBezTo>
                    <a:cubicBezTo>
                      <a:pt x="665" y="194"/>
                      <a:pt x="665" y="194"/>
                      <a:pt x="665" y="194"/>
                    </a:cubicBezTo>
                    <a:cubicBezTo>
                      <a:pt x="662" y="194"/>
                      <a:pt x="659" y="193"/>
                      <a:pt x="656" y="193"/>
                    </a:cubicBezTo>
                    <a:cubicBezTo>
                      <a:pt x="571" y="193"/>
                      <a:pt x="488" y="223"/>
                      <a:pt x="421" y="276"/>
                    </a:cubicBezTo>
                    <a:cubicBezTo>
                      <a:pt x="377" y="312"/>
                      <a:pt x="342" y="357"/>
                      <a:pt x="318" y="408"/>
                    </a:cubicBezTo>
                    <a:cubicBezTo>
                      <a:pt x="317" y="408"/>
                      <a:pt x="317" y="408"/>
                      <a:pt x="317" y="408"/>
                    </a:cubicBezTo>
                    <a:cubicBezTo>
                      <a:pt x="235" y="408"/>
                      <a:pt x="157" y="439"/>
                      <a:pt x="98" y="496"/>
                    </a:cubicBezTo>
                    <a:cubicBezTo>
                      <a:pt x="38" y="553"/>
                      <a:pt x="4" y="629"/>
                      <a:pt x="2" y="711"/>
                    </a:cubicBezTo>
                    <a:cubicBezTo>
                      <a:pt x="0" y="795"/>
                      <a:pt x="31" y="874"/>
                      <a:pt x="90" y="934"/>
                    </a:cubicBezTo>
                    <a:cubicBezTo>
                      <a:pt x="148" y="993"/>
                      <a:pt x="226" y="1027"/>
                      <a:pt x="309" y="1030"/>
                    </a:cubicBezTo>
                    <a:cubicBezTo>
                      <a:pt x="310" y="1030"/>
                      <a:pt x="310" y="1030"/>
                      <a:pt x="310" y="1030"/>
                    </a:cubicBezTo>
                    <a:cubicBezTo>
                      <a:pt x="310" y="1030"/>
                      <a:pt x="310" y="1030"/>
                      <a:pt x="310" y="1030"/>
                    </a:cubicBezTo>
                    <a:cubicBezTo>
                      <a:pt x="312" y="1030"/>
                      <a:pt x="314" y="1030"/>
                      <a:pt x="316" y="1030"/>
                    </a:cubicBezTo>
                    <a:cubicBezTo>
                      <a:pt x="346" y="1030"/>
                      <a:pt x="375" y="1026"/>
                      <a:pt x="403" y="1018"/>
                    </a:cubicBezTo>
                    <a:cubicBezTo>
                      <a:pt x="473" y="1070"/>
                      <a:pt x="566" y="1101"/>
                      <a:pt x="664" y="1103"/>
                    </a:cubicBezTo>
                    <a:cubicBezTo>
                      <a:pt x="665" y="1103"/>
                      <a:pt x="665" y="1103"/>
                      <a:pt x="665" y="1103"/>
                    </a:cubicBezTo>
                    <a:cubicBezTo>
                      <a:pt x="669" y="1104"/>
                      <a:pt x="672" y="1104"/>
                      <a:pt x="676" y="1104"/>
                    </a:cubicBezTo>
                    <a:cubicBezTo>
                      <a:pt x="712" y="1104"/>
                      <a:pt x="747" y="1100"/>
                      <a:pt x="780" y="1093"/>
                    </a:cubicBezTo>
                    <a:cubicBezTo>
                      <a:pt x="811" y="1086"/>
                      <a:pt x="840" y="1077"/>
                      <a:pt x="868" y="1065"/>
                    </a:cubicBezTo>
                    <a:cubicBezTo>
                      <a:pt x="924" y="1106"/>
                      <a:pt x="992" y="1129"/>
                      <a:pt x="1062" y="1131"/>
                    </a:cubicBezTo>
                    <a:cubicBezTo>
                      <a:pt x="1065" y="1131"/>
                      <a:pt x="1068" y="1131"/>
                      <a:pt x="1070" y="1131"/>
                    </a:cubicBezTo>
                    <a:cubicBezTo>
                      <a:pt x="1130" y="1131"/>
                      <a:pt x="1190" y="1116"/>
                      <a:pt x="1242" y="1086"/>
                    </a:cubicBezTo>
                    <a:cubicBezTo>
                      <a:pt x="1270" y="1070"/>
                      <a:pt x="1296" y="1050"/>
                      <a:pt x="1319" y="1026"/>
                    </a:cubicBezTo>
                    <a:cubicBezTo>
                      <a:pt x="1343" y="1033"/>
                      <a:pt x="1367" y="1037"/>
                      <a:pt x="1392" y="1037"/>
                    </a:cubicBezTo>
                    <a:cubicBezTo>
                      <a:pt x="1395" y="1038"/>
                      <a:pt x="1397" y="1038"/>
                      <a:pt x="1400" y="1038"/>
                    </a:cubicBezTo>
                    <a:cubicBezTo>
                      <a:pt x="1486" y="1038"/>
                      <a:pt x="1568" y="1000"/>
                      <a:pt x="1629" y="931"/>
                    </a:cubicBezTo>
                    <a:cubicBezTo>
                      <a:pt x="1688" y="866"/>
                      <a:pt x="1721" y="780"/>
                      <a:pt x="1723" y="688"/>
                    </a:cubicBezTo>
                    <a:cubicBezTo>
                      <a:pt x="1726" y="599"/>
                      <a:pt x="1698" y="512"/>
                      <a:pt x="1645" y="445"/>
                    </a:cubicBezTo>
                    <a:close/>
                    <a:moveTo>
                      <a:pt x="1635" y="686"/>
                    </a:moveTo>
                    <a:cubicBezTo>
                      <a:pt x="1635" y="709"/>
                      <a:pt x="1632" y="732"/>
                      <a:pt x="1626" y="753"/>
                    </a:cubicBezTo>
                    <a:cubicBezTo>
                      <a:pt x="1626" y="757"/>
                      <a:pt x="1625" y="760"/>
                      <a:pt x="1624" y="763"/>
                    </a:cubicBezTo>
                    <a:cubicBezTo>
                      <a:pt x="1616" y="789"/>
                      <a:pt x="1606" y="812"/>
                      <a:pt x="1593" y="834"/>
                    </a:cubicBezTo>
                    <a:cubicBezTo>
                      <a:pt x="1591" y="837"/>
                      <a:pt x="1588" y="841"/>
                      <a:pt x="1586" y="844"/>
                    </a:cubicBezTo>
                    <a:cubicBezTo>
                      <a:pt x="1582" y="851"/>
                      <a:pt x="1577" y="857"/>
                      <a:pt x="1572" y="864"/>
                    </a:cubicBezTo>
                    <a:cubicBezTo>
                      <a:pt x="1569" y="867"/>
                      <a:pt x="1567" y="870"/>
                      <a:pt x="1564" y="873"/>
                    </a:cubicBezTo>
                    <a:cubicBezTo>
                      <a:pt x="1548" y="891"/>
                      <a:pt x="1530" y="906"/>
                      <a:pt x="1510" y="918"/>
                    </a:cubicBezTo>
                    <a:cubicBezTo>
                      <a:pt x="1507" y="920"/>
                      <a:pt x="1503" y="922"/>
                      <a:pt x="1500" y="924"/>
                    </a:cubicBezTo>
                    <a:cubicBezTo>
                      <a:pt x="1495" y="926"/>
                      <a:pt x="1490" y="929"/>
                      <a:pt x="1484" y="931"/>
                    </a:cubicBezTo>
                    <a:cubicBezTo>
                      <a:pt x="1483" y="932"/>
                      <a:pt x="1481" y="933"/>
                      <a:pt x="1479" y="934"/>
                    </a:cubicBezTo>
                    <a:cubicBezTo>
                      <a:pt x="1475" y="935"/>
                      <a:pt x="1472" y="937"/>
                      <a:pt x="1468" y="938"/>
                    </a:cubicBezTo>
                    <a:cubicBezTo>
                      <a:pt x="1459" y="941"/>
                      <a:pt x="1450" y="944"/>
                      <a:pt x="1440" y="946"/>
                    </a:cubicBezTo>
                    <a:cubicBezTo>
                      <a:pt x="1437" y="946"/>
                      <a:pt x="1433" y="947"/>
                      <a:pt x="1429" y="947"/>
                    </a:cubicBezTo>
                    <a:cubicBezTo>
                      <a:pt x="1418" y="949"/>
                      <a:pt x="1406" y="950"/>
                      <a:pt x="1394" y="950"/>
                    </a:cubicBezTo>
                    <a:cubicBezTo>
                      <a:pt x="1357" y="949"/>
                      <a:pt x="1322" y="938"/>
                      <a:pt x="1291" y="919"/>
                    </a:cubicBezTo>
                    <a:cubicBezTo>
                      <a:pt x="1290" y="921"/>
                      <a:pt x="1288" y="924"/>
                      <a:pt x="1287" y="926"/>
                    </a:cubicBezTo>
                    <a:cubicBezTo>
                      <a:pt x="1284" y="931"/>
                      <a:pt x="1281" y="935"/>
                      <a:pt x="1277" y="940"/>
                    </a:cubicBezTo>
                    <a:cubicBezTo>
                      <a:pt x="1228" y="1004"/>
                      <a:pt x="1151" y="1045"/>
                      <a:pt x="1064" y="1043"/>
                    </a:cubicBezTo>
                    <a:cubicBezTo>
                      <a:pt x="991" y="1041"/>
                      <a:pt x="926" y="1009"/>
                      <a:pt x="880" y="959"/>
                    </a:cubicBezTo>
                    <a:cubicBezTo>
                      <a:pt x="877" y="961"/>
                      <a:pt x="873" y="963"/>
                      <a:pt x="870" y="965"/>
                    </a:cubicBezTo>
                    <a:cubicBezTo>
                      <a:pt x="867" y="967"/>
                      <a:pt x="864" y="969"/>
                      <a:pt x="861" y="970"/>
                    </a:cubicBezTo>
                    <a:cubicBezTo>
                      <a:pt x="837" y="984"/>
                      <a:pt x="810" y="995"/>
                      <a:pt x="780" y="1002"/>
                    </a:cubicBezTo>
                    <a:cubicBezTo>
                      <a:pt x="780" y="1002"/>
                      <a:pt x="780" y="1002"/>
                      <a:pt x="780" y="1002"/>
                    </a:cubicBezTo>
                    <a:cubicBezTo>
                      <a:pt x="778" y="1003"/>
                      <a:pt x="776" y="1003"/>
                      <a:pt x="774" y="1004"/>
                    </a:cubicBezTo>
                    <a:cubicBezTo>
                      <a:pt x="741" y="1012"/>
                      <a:pt x="704" y="1016"/>
                      <a:pt x="667" y="1015"/>
                    </a:cubicBezTo>
                    <a:cubicBezTo>
                      <a:pt x="565" y="1013"/>
                      <a:pt x="475" y="974"/>
                      <a:pt x="421" y="917"/>
                    </a:cubicBezTo>
                    <a:cubicBezTo>
                      <a:pt x="388" y="934"/>
                      <a:pt x="351" y="942"/>
                      <a:pt x="312" y="942"/>
                    </a:cubicBezTo>
                    <a:cubicBezTo>
                      <a:pt x="187" y="938"/>
                      <a:pt x="87" y="837"/>
                      <a:pt x="90" y="714"/>
                    </a:cubicBezTo>
                    <a:cubicBezTo>
                      <a:pt x="91" y="702"/>
                      <a:pt x="92" y="691"/>
                      <a:pt x="94" y="680"/>
                    </a:cubicBezTo>
                    <a:cubicBezTo>
                      <a:pt x="95" y="675"/>
                      <a:pt x="96" y="669"/>
                      <a:pt x="97" y="664"/>
                    </a:cubicBezTo>
                    <a:cubicBezTo>
                      <a:pt x="105" y="632"/>
                      <a:pt x="120" y="603"/>
                      <a:pt x="141" y="579"/>
                    </a:cubicBezTo>
                    <a:cubicBezTo>
                      <a:pt x="144" y="575"/>
                      <a:pt x="148" y="571"/>
                      <a:pt x="151" y="567"/>
                    </a:cubicBezTo>
                    <a:cubicBezTo>
                      <a:pt x="152" y="566"/>
                      <a:pt x="154" y="564"/>
                      <a:pt x="155" y="563"/>
                    </a:cubicBezTo>
                    <a:cubicBezTo>
                      <a:pt x="156" y="562"/>
                      <a:pt x="157" y="561"/>
                      <a:pt x="159" y="559"/>
                    </a:cubicBezTo>
                    <a:cubicBezTo>
                      <a:pt x="161" y="557"/>
                      <a:pt x="164" y="554"/>
                      <a:pt x="167" y="552"/>
                    </a:cubicBezTo>
                    <a:cubicBezTo>
                      <a:pt x="171" y="549"/>
                      <a:pt x="175" y="545"/>
                      <a:pt x="179" y="542"/>
                    </a:cubicBezTo>
                    <a:cubicBezTo>
                      <a:pt x="183" y="539"/>
                      <a:pt x="188" y="536"/>
                      <a:pt x="192" y="533"/>
                    </a:cubicBezTo>
                    <a:cubicBezTo>
                      <a:pt x="196" y="530"/>
                      <a:pt x="200" y="528"/>
                      <a:pt x="204" y="526"/>
                    </a:cubicBezTo>
                    <a:cubicBezTo>
                      <a:pt x="209" y="523"/>
                      <a:pt x="215" y="520"/>
                      <a:pt x="220" y="517"/>
                    </a:cubicBezTo>
                    <a:cubicBezTo>
                      <a:pt x="223" y="516"/>
                      <a:pt x="226" y="515"/>
                      <a:pt x="229" y="514"/>
                    </a:cubicBezTo>
                    <a:cubicBezTo>
                      <a:pt x="257" y="502"/>
                      <a:pt x="289" y="495"/>
                      <a:pt x="322" y="496"/>
                    </a:cubicBezTo>
                    <a:cubicBezTo>
                      <a:pt x="342" y="496"/>
                      <a:pt x="360" y="499"/>
                      <a:pt x="378" y="504"/>
                    </a:cubicBezTo>
                    <a:cubicBezTo>
                      <a:pt x="385" y="474"/>
                      <a:pt x="396" y="446"/>
                      <a:pt x="411" y="420"/>
                    </a:cubicBezTo>
                    <a:cubicBezTo>
                      <a:pt x="413" y="417"/>
                      <a:pt x="415" y="413"/>
                      <a:pt x="418" y="410"/>
                    </a:cubicBezTo>
                    <a:cubicBezTo>
                      <a:pt x="431" y="390"/>
                      <a:pt x="446" y="372"/>
                      <a:pt x="463" y="356"/>
                    </a:cubicBezTo>
                    <a:cubicBezTo>
                      <a:pt x="466" y="354"/>
                      <a:pt x="469" y="351"/>
                      <a:pt x="472" y="348"/>
                    </a:cubicBezTo>
                    <a:cubicBezTo>
                      <a:pt x="474" y="347"/>
                      <a:pt x="475" y="346"/>
                      <a:pt x="477" y="345"/>
                    </a:cubicBezTo>
                    <a:cubicBezTo>
                      <a:pt x="480" y="342"/>
                      <a:pt x="483" y="340"/>
                      <a:pt x="486" y="337"/>
                    </a:cubicBezTo>
                    <a:cubicBezTo>
                      <a:pt x="491" y="334"/>
                      <a:pt x="496" y="331"/>
                      <a:pt x="501" y="327"/>
                    </a:cubicBezTo>
                    <a:cubicBezTo>
                      <a:pt x="504" y="325"/>
                      <a:pt x="507" y="323"/>
                      <a:pt x="511" y="321"/>
                    </a:cubicBezTo>
                    <a:cubicBezTo>
                      <a:pt x="555" y="295"/>
                      <a:pt x="608" y="280"/>
                      <a:pt x="663" y="282"/>
                    </a:cubicBezTo>
                    <a:cubicBezTo>
                      <a:pt x="705" y="283"/>
                      <a:pt x="744" y="292"/>
                      <a:pt x="779" y="309"/>
                    </a:cubicBezTo>
                    <a:cubicBezTo>
                      <a:pt x="779" y="307"/>
                      <a:pt x="780" y="306"/>
                      <a:pt x="780" y="304"/>
                    </a:cubicBezTo>
                    <a:cubicBezTo>
                      <a:pt x="786" y="290"/>
                      <a:pt x="793" y="275"/>
                      <a:pt x="801" y="262"/>
                    </a:cubicBezTo>
                    <a:cubicBezTo>
                      <a:pt x="803" y="258"/>
                      <a:pt x="805" y="254"/>
                      <a:pt x="808" y="251"/>
                    </a:cubicBezTo>
                    <a:cubicBezTo>
                      <a:pt x="810" y="247"/>
                      <a:pt x="812" y="244"/>
                      <a:pt x="815" y="240"/>
                    </a:cubicBezTo>
                    <a:cubicBezTo>
                      <a:pt x="818" y="235"/>
                      <a:pt x="822" y="229"/>
                      <a:pt x="826" y="224"/>
                    </a:cubicBezTo>
                    <a:cubicBezTo>
                      <a:pt x="828" y="221"/>
                      <a:pt x="831" y="218"/>
                      <a:pt x="833" y="214"/>
                    </a:cubicBezTo>
                    <a:cubicBezTo>
                      <a:pt x="835" y="213"/>
                      <a:pt x="836" y="211"/>
                      <a:pt x="837" y="209"/>
                    </a:cubicBezTo>
                    <a:cubicBezTo>
                      <a:pt x="840" y="206"/>
                      <a:pt x="843" y="203"/>
                      <a:pt x="845" y="200"/>
                    </a:cubicBezTo>
                    <a:cubicBezTo>
                      <a:pt x="847" y="198"/>
                      <a:pt x="848" y="197"/>
                      <a:pt x="850" y="195"/>
                    </a:cubicBezTo>
                    <a:cubicBezTo>
                      <a:pt x="852" y="192"/>
                      <a:pt x="855" y="189"/>
                      <a:pt x="858" y="186"/>
                    </a:cubicBezTo>
                    <a:cubicBezTo>
                      <a:pt x="920" y="123"/>
                      <a:pt x="1004" y="85"/>
                      <a:pt x="1096" y="88"/>
                    </a:cubicBezTo>
                    <a:cubicBezTo>
                      <a:pt x="1267" y="92"/>
                      <a:pt x="1405" y="233"/>
                      <a:pt x="1421" y="412"/>
                    </a:cubicBezTo>
                    <a:cubicBezTo>
                      <a:pt x="1544" y="423"/>
                      <a:pt x="1639" y="542"/>
                      <a:pt x="1635" y="6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5288997" y="3233461"/>
              <a:ext cx="1614006" cy="4585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Trusted </a:t>
              </a:r>
              <a:endParaRPr lang="en-US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85000"/>
                </a:lnSpc>
              </a:pPr>
              <a:r>
                <a:rPr lang="en-US" sz="1400" b="1" dirty="0" smtClean="0">
                  <a:solidFill>
                    <a:schemeClr val="bg1"/>
                  </a:solidFill>
                </a:rPr>
                <a:t>Infrastructure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Oval 69"/>
          <p:cNvSpPr/>
          <p:nvPr/>
        </p:nvSpPr>
        <p:spPr>
          <a:xfrm>
            <a:off x="7137305" y="1464599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7863597" y="2462796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500553" y="1464599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675694" y="2462796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7867597" y="2466796"/>
            <a:ext cx="644710" cy="644710"/>
            <a:chOff x="7787324" y="1659927"/>
            <a:chExt cx="732405" cy="732405"/>
          </a:xfrm>
        </p:grpSpPr>
        <p:sp>
          <p:nvSpPr>
            <p:cNvPr id="82" name="Oval 81"/>
            <p:cNvSpPr/>
            <p:nvPr/>
          </p:nvSpPr>
          <p:spPr>
            <a:xfrm>
              <a:off x="7787324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83" name="Freeform 11"/>
            <p:cNvSpPr>
              <a:spLocks noEditPoints="1"/>
            </p:cNvSpPr>
            <p:nvPr/>
          </p:nvSpPr>
          <p:spPr bwMode="auto">
            <a:xfrm>
              <a:off x="7842781" y="1930293"/>
              <a:ext cx="621490" cy="191671"/>
            </a:xfrm>
            <a:custGeom>
              <a:avLst/>
              <a:gdLst>
                <a:gd name="T0" fmla="*/ 1746 w 1763"/>
                <a:gd name="T1" fmla="*/ 287 h 546"/>
                <a:gd name="T2" fmla="*/ 1630 w 1763"/>
                <a:gd name="T3" fmla="*/ 224 h 546"/>
                <a:gd name="T4" fmla="*/ 1604 w 1763"/>
                <a:gd name="T5" fmla="*/ 205 h 546"/>
                <a:gd name="T6" fmla="*/ 1703 w 1763"/>
                <a:gd name="T7" fmla="*/ 169 h 546"/>
                <a:gd name="T8" fmla="*/ 1723 w 1763"/>
                <a:gd name="T9" fmla="*/ 191 h 546"/>
                <a:gd name="T10" fmla="*/ 1726 w 1763"/>
                <a:gd name="T11" fmla="*/ 137 h 546"/>
                <a:gd name="T12" fmla="*/ 1295 w 1763"/>
                <a:gd name="T13" fmla="*/ 30 h 546"/>
                <a:gd name="T14" fmla="*/ 705 w 1763"/>
                <a:gd name="T15" fmla="*/ 71 h 546"/>
                <a:gd name="T16" fmla="*/ 431 w 1763"/>
                <a:gd name="T17" fmla="*/ 158 h 546"/>
                <a:gd name="T18" fmla="*/ 101 w 1763"/>
                <a:gd name="T19" fmla="*/ 231 h 546"/>
                <a:gd name="T20" fmla="*/ 12 w 1763"/>
                <a:gd name="T21" fmla="*/ 347 h 546"/>
                <a:gd name="T22" fmla="*/ 15 w 1763"/>
                <a:gd name="T23" fmla="*/ 402 h 546"/>
                <a:gd name="T24" fmla="*/ 0 w 1763"/>
                <a:gd name="T25" fmla="*/ 431 h 546"/>
                <a:gd name="T26" fmla="*/ 149 w 1763"/>
                <a:gd name="T27" fmla="*/ 469 h 546"/>
                <a:gd name="T28" fmla="*/ 287 w 1763"/>
                <a:gd name="T29" fmla="*/ 546 h 546"/>
                <a:gd name="T30" fmla="*/ 421 w 1763"/>
                <a:gd name="T31" fmla="*/ 469 h 546"/>
                <a:gd name="T32" fmla="*/ 1270 w 1763"/>
                <a:gd name="T33" fmla="*/ 465 h 546"/>
                <a:gd name="T34" fmla="*/ 1543 w 1763"/>
                <a:gd name="T35" fmla="*/ 464 h 546"/>
                <a:gd name="T36" fmla="*/ 1714 w 1763"/>
                <a:gd name="T37" fmla="*/ 439 h 546"/>
                <a:gd name="T38" fmla="*/ 1761 w 1763"/>
                <a:gd name="T39" fmla="*/ 311 h 546"/>
                <a:gd name="T40" fmla="*/ 62 w 1763"/>
                <a:gd name="T41" fmla="*/ 295 h 546"/>
                <a:gd name="T42" fmla="*/ 37 w 1763"/>
                <a:gd name="T43" fmla="*/ 291 h 546"/>
                <a:gd name="T44" fmla="*/ 22 w 1763"/>
                <a:gd name="T45" fmla="*/ 280 h 546"/>
                <a:gd name="T46" fmla="*/ 178 w 1763"/>
                <a:gd name="T47" fmla="*/ 235 h 546"/>
                <a:gd name="T48" fmla="*/ 103 w 1763"/>
                <a:gd name="T49" fmla="*/ 284 h 546"/>
                <a:gd name="T50" fmla="*/ 168 w 1763"/>
                <a:gd name="T51" fmla="*/ 390 h 546"/>
                <a:gd name="T52" fmla="*/ 406 w 1763"/>
                <a:gd name="T53" fmla="*/ 390 h 546"/>
                <a:gd name="T54" fmla="*/ 889 w 1763"/>
                <a:gd name="T55" fmla="*/ 209 h 546"/>
                <a:gd name="T56" fmla="*/ 858 w 1763"/>
                <a:gd name="T57" fmla="*/ 200 h 546"/>
                <a:gd name="T58" fmla="*/ 889 w 1763"/>
                <a:gd name="T59" fmla="*/ 209 h 546"/>
                <a:gd name="T60" fmla="*/ 930 w 1763"/>
                <a:gd name="T61" fmla="*/ 165 h 546"/>
                <a:gd name="T62" fmla="*/ 754 w 1763"/>
                <a:gd name="T63" fmla="*/ 71 h 546"/>
                <a:gd name="T64" fmla="*/ 931 w 1763"/>
                <a:gd name="T65" fmla="*/ 165 h 546"/>
                <a:gd name="T66" fmla="*/ 1027 w 1763"/>
                <a:gd name="T67" fmla="*/ 26 h 546"/>
                <a:gd name="T68" fmla="*/ 1421 w 1763"/>
                <a:gd name="T69" fmla="*/ 81 h 546"/>
                <a:gd name="T70" fmla="*/ 1323 w 1763"/>
                <a:gd name="T71" fmla="*/ 128 h 546"/>
                <a:gd name="T72" fmla="*/ 1026 w 1763"/>
                <a:gd name="T73" fmla="*/ 26 h 546"/>
                <a:gd name="T74" fmla="*/ 1303 w 1763"/>
                <a:gd name="T75" fmla="*/ 173 h 546"/>
                <a:gd name="T76" fmla="*/ 1217 w 1763"/>
                <a:gd name="T77" fmla="*/ 190 h 546"/>
                <a:gd name="T78" fmla="*/ 1406 w 1763"/>
                <a:gd name="T79" fmla="*/ 510 h 546"/>
                <a:gd name="T80" fmla="*/ 1406 w 1763"/>
                <a:gd name="T81" fmla="*/ 271 h 546"/>
                <a:gd name="T82" fmla="*/ 1406 w 1763"/>
                <a:gd name="T83" fmla="*/ 51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3" h="546">
                  <a:moveTo>
                    <a:pt x="1761" y="311"/>
                  </a:moveTo>
                  <a:cubicBezTo>
                    <a:pt x="1761" y="311"/>
                    <a:pt x="1746" y="292"/>
                    <a:pt x="1746" y="287"/>
                  </a:cubicBezTo>
                  <a:cubicBezTo>
                    <a:pt x="1745" y="283"/>
                    <a:pt x="1737" y="249"/>
                    <a:pt x="1731" y="222"/>
                  </a:cubicBezTo>
                  <a:cubicBezTo>
                    <a:pt x="1731" y="222"/>
                    <a:pt x="1672" y="226"/>
                    <a:pt x="1630" y="224"/>
                  </a:cubicBezTo>
                  <a:cubicBezTo>
                    <a:pt x="1617" y="224"/>
                    <a:pt x="1604" y="222"/>
                    <a:pt x="1600" y="220"/>
                  </a:cubicBezTo>
                  <a:cubicBezTo>
                    <a:pt x="1596" y="218"/>
                    <a:pt x="1593" y="212"/>
                    <a:pt x="1604" y="205"/>
                  </a:cubicBezTo>
                  <a:cubicBezTo>
                    <a:pt x="1615" y="198"/>
                    <a:pt x="1641" y="181"/>
                    <a:pt x="1654" y="175"/>
                  </a:cubicBezTo>
                  <a:cubicBezTo>
                    <a:pt x="1668" y="169"/>
                    <a:pt x="1689" y="165"/>
                    <a:pt x="1703" y="169"/>
                  </a:cubicBezTo>
                  <a:cubicBezTo>
                    <a:pt x="1717" y="174"/>
                    <a:pt x="1722" y="178"/>
                    <a:pt x="1722" y="178"/>
                  </a:cubicBezTo>
                  <a:cubicBezTo>
                    <a:pt x="1723" y="191"/>
                    <a:pt x="1723" y="191"/>
                    <a:pt x="1723" y="191"/>
                  </a:cubicBezTo>
                  <a:cubicBezTo>
                    <a:pt x="1731" y="185"/>
                    <a:pt x="1731" y="185"/>
                    <a:pt x="1731" y="185"/>
                  </a:cubicBezTo>
                  <a:cubicBezTo>
                    <a:pt x="1731" y="185"/>
                    <a:pt x="1722" y="154"/>
                    <a:pt x="1726" y="137"/>
                  </a:cubicBezTo>
                  <a:cubicBezTo>
                    <a:pt x="1726" y="137"/>
                    <a:pt x="1646" y="139"/>
                    <a:pt x="1583" y="115"/>
                  </a:cubicBezTo>
                  <a:cubicBezTo>
                    <a:pt x="1520" y="91"/>
                    <a:pt x="1382" y="43"/>
                    <a:pt x="1295" y="30"/>
                  </a:cubicBezTo>
                  <a:cubicBezTo>
                    <a:pt x="1208" y="17"/>
                    <a:pt x="1073" y="0"/>
                    <a:pt x="977" y="7"/>
                  </a:cubicBezTo>
                  <a:cubicBezTo>
                    <a:pt x="881" y="15"/>
                    <a:pt x="786" y="31"/>
                    <a:pt x="705" y="71"/>
                  </a:cubicBezTo>
                  <a:cubicBezTo>
                    <a:pt x="624" y="112"/>
                    <a:pt x="526" y="161"/>
                    <a:pt x="498" y="161"/>
                  </a:cubicBezTo>
                  <a:cubicBezTo>
                    <a:pt x="470" y="161"/>
                    <a:pt x="431" y="158"/>
                    <a:pt x="431" y="158"/>
                  </a:cubicBezTo>
                  <a:cubicBezTo>
                    <a:pt x="431" y="158"/>
                    <a:pt x="324" y="173"/>
                    <a:pt x="276" y="181"/>
                  </a:cubicBezTo>
                  <a:cubicBezTo>
                    <a:pt x="229" y="189"/>
                    <a:pt x="148" y="211"/>
                    <a:pt x="101" y="231"/>
                  </a:cubicBezTo>
                  <a:cubicBezTo>
                    <a:pt x="54" y="251"/>
                    <a:pt x="12" y="273"/>
                    <a:pt x="7" y="280"/>
                  </a:cubicBezTo>
                  <a:cubicBezTo>
                    <a:pt x="2" y="287"/>
                    <a:pt x="12" y="330"/>
                    <a:pt x="12" y="347"/>
                  </a:cubicBezTo>
                  <a:cubicBezTo>
                    <a:pt x="12" y="363"/>
                    <a:pt x="9" y="378"/>
                    <a:pt x="6" y="385"/>
                  </a:cubicBezTo>
                  <a:cubicBezTo>
                    <a:pt x="2" y="391"/>
                    <a:pt x="15" y="402"/>
                    <a:pt x="15" y="402"/>
                  </a:cubicBezTo>
                  <a:cubicBezTo>
                    <a:pt x="12" y="424"/>
                    <a:pt x="12" y="424"/>
                    <a:pt x="12" y="424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31"/>
                    <a:pt x="3" y="452"/>
                    <a:pt x="34" y="456"/>
                  </a:cubicBezTo>
                  <a:cubicBezTo>
                    <a:pt x="64" y="460"/>
                    <a:pt x="149" y="469"/>
                    <a:pt x="149" y="469"/>
                  </a:cubicBezTo>
                  <a:cubicBezTo>
                    <a:pt x="153" y="469"/>
                    <a:pt x="153" y="469"/>
                    <a:pt x="153" y="469"/>
                  </a:cubicBezTo>
                  <a:cubicBezTo>
                    <a:pt x="180" y="515"/>
                    <a:pt x="230" y="546"/>
                    <a:pt x="287" y="546"/>
                  </a:cubicBezTo>
                  <a:cubicBezTo>
                    <a:pt x="348" y="546"/>
                    <a:pt x="400" y="511"/>
                    <a:pt x="426" y="460"/>
                  </a:cubicBezTo>
                  <a:cubicBezTo>
                    <a:pt x="424" y="463"/>
                    <a:pt x="423" y="466"/>
                    <a:pt x="421" y="469"/>
                  </a:cubicBezTo>
                  <a:cubicBezTo>
                    <a:pt x="441" y="469"/>
                    <a:pt x="441" y="469"/>
                    <a:pt x="441" y="469"/>
                  </a:cubicBezTo>
                  <a:cubicBezTo>
                    <a:pt x="1270" y="465"/>
                    <a:pt x="1270" y="465"/>
                    <a:pt x="1270" y="465"/>
                  </a:cubicBezTo>
                  <a:cubicBezTo>
                    <a:pt x="1297" y="513"/>
                    <a:pt x="1348" y="546"/>
                    <a:pt x="1406" y="546"/>
                  </a:cubicBezTo>
                  <a:cubicBezTo>
                    <a:pt x="1465" y="546"/>
                    <a:pt x="1516" y="513"/>
                    <a:pt x="1543" y="464"/>
                  </a:cubicBezTo>
                  <a:cubicBezTo>
                    <a:pt x="1563" y="464"/>
                    <a:pt x="1563" y="464"/>
                    <a:pt x="1563" y="464"/>
                  </a:cubicBezTo>
                  <a:cubicBezTo>
                    <a:pt x="1563" y="464"/>
                    <a:pt x="1688" y="453"/>
                    <a:pt x="1714" y="439"/>
                  </a:cubicBezTo>
                  <a:cubicBezTo>
                    <a:pt x="1740" y="426"/>
                    <a:pt x="1759" y="391"/>
                    <a:pt x="1761" y="377"/>
                  </a:cubicBezTo>
                  <a:cubicBezTo>
                    <a:pt x="1763" y="364"/>
                    <a:pt x="1761" y="311"/>
                    <a:pt x="1761" y="311"/>
                  </a:cubicBezTo>
                  <a:close/>
                  <a:moveTo>
                    <a:pt x="103" y="284"/>
                  </a:moveTo>
                  <a:cubicBezTo>
                    <a:pt x="94" y="287"/>
                    <a:pt x="69" y="294"/>
                    <a:pt x="62" y="295"/>
                  </a:cubicBezTo>
                  <a:cubicBezTo>
                    <a:pt x="58" y="286"/>
                    <a:pt x="58" y="286"/>
                    <a:pt x="58" y="286"/>
                  </a:cubicBezTo>
                  <a:cubicBezTo>
                    <a:pt x="58" y="286"/>
                    <a:pt x="44" y="288"/>
                    <a:pt x="37" y="291"/>
                  </a:cubicBezTo>
                  <a:cubicBezTo>
                    <a:pt x="31" y="293"/>
                    <a:pt x="26" y="294"/>
                    <a:pt x="24" y="288"/>
                  </a:cubicBezTo>
                  <a:cubicBezTo>
                    <a:pt x="21" y="283"/>
                    <a:pt x="22" y="280"/>
                    <a:pt x="22" y="280"/>
                  </a:cubicBezTo>
                  <a:cubicBezTo>
                    <a:pt x="22" y="280"/>
                    <a:pt x="81" y="240"/>
                    <a:pt x="119" y="237"/>
                  </a:cubicBezTo>
                  <a:cubicBezTo>
                    <a:pt x="156" y="235"/>
                    <a:pt x="178" y="235"/>
                    <a:pt x="178" y="235"/>
                  </a:cubicBezTo>
                  <a:cubicBezTo>
                    <a:pt x="178" y="235"/>
                    <a:pt x="130" y="266"/>
                    <a:pt x="126" y="269"/>
                  </a:cubicBezTo>
                  <a:cubicBezTo>
                    <a:pt x="122" y="272"/>
                    <a:pt x="111" y="281"/>
                    <a:pt x="103" y="284"/>
                  </a:cubicBezTo>
                  <a:close/>
                  <a:moveTo>
                    <a:pt x="287" y="510"/>
                  </a:moveTo>
                  <a:cubicBezTo>
                    <a:pt x="221" y="510"/>
                    <a:pt x="168" y="456"/>
                    <a:pt x="168" y="390"/>
                  </a:cubicBezTo>
                  <a:cubicBezTo>
                    <a:pt x="168" y="325"/>
                    <a:pt x="221" y="271"/>
                    <a:pt x="287" y="271"/>
                  </a:cubicBezTo>
                  <a:cubicBezTo>
                    <a:pt x="353" y="271"/>
                    <a:pt x="406" y="325"/>
                    <a:pt x="406" y="390"/>
                  </a:cubicBezTo>
                  <a:cubicBezTo>
                    <a:pt x="406" y="456"/>
                    <a:pt x="353" y="510"/>
                    <a:pt x="287" y="510"/>
                  </a:cubicBezTo>
                  <a:close/>
                  <a:moveTo>
                    <a:pt x="889" y="209"/>
                  </a:moveTo>
                  <a:cubicBezTo>
                    <a:pt x="865" y="211"/>
                    <a:pt x="830" y="212"/>
                    <a:pt x="830" y="212"/>
                  </a:cubicBezTo>
                  <a:cubicBezTo>
                    <a:pt x="830" y="212"/>
                    <a:pt x="840" y="201"/>
                    <a:pt x="858" y="200"/>
                  </a:cubicBezTo>
                  <a:cubicBezTo>
                    <a:pt x="875" y="199"/>
                    <a:pt x="915" y="195"/>
                    <a:pt x="915" y="195"/>
                  </a:cubicBezTo>
                  <a:cubicBezTo>
                    <a:pt x="915" y="195"/>
                    <a:pt x="912" y="207"/>
                    <a:pt x="889" y="209"/>
                  </a:cubicBezTo>
                  <a:close/>
                  <a:moveTo>
                    <a:pt x="931" y="165"/>
                  </a:moveTo>
                  <a:cubicBezTo>
                    <a:pt x="931" y="165"/>
                    <a:pt x="930" y="165"/>
                    <a:pt x="930" y="165"/>
                  </a:cubicBezTo>
                  <a:cubicBezTo>
                    <a:pt x="821" y="170"/>
                    <a:pt x="622" y="181"/>
                    <a:pt x="558" y="177"/>
                  </a:cubicBezTo>
                  <a:cubicBezTo>
                    <a:pt x="558" y="177"/>
                    <a:pt x="650" y="105"/>
                    <a:pt x="754" y="71"/>
                  </a:cubicBezTo>
                  <a:cubicBezTo>
                    <a:pt x="855" y="38"/>
                    <a:pt x="905" y="25"/>
                    <a:pt x="985" y="25"/>
                  </a:cubicBezTo>
                  <a:lnTo>
                    <a:pt x="931" y="165"/>
                  </a:lnTo>
                  <a:close/>
                  <a:moveTo>
                    <a:pt x="1026" y="26"/>
                  </a:moveTo>
                  <a:cubicBezTo>
                    <a:pt x="1027" y="26"/>
                    <a:pt x="1027" y="26"/>
                    <a:pt x="1027" y="26"/>
                  </a:cubicBezTo>
                  <a:cubicBezTo>
                    <a:pt x="1106" y="27"/>
                    <a:pt x="1202" y="31"/>
                    <a:pt x="1281" y="48"/>
                  </a:cubicBezTo>
                  <a:cubicBezTo>
                    <a:pt x="1372" y="67"/>
                    <a:pt x="1421" y="81"/>
                    <a:pt x="1421" y="81"/>
                  </a:cubicBezTo>
                  <a:cubicBezTo>
                    <a:pt x="1433" y="85"/>
                    <a:pt x="1433" y="85"/>
                    <a:pt x="1433" y="85"/>
                  </a:cubicBezTo>
                  <a:cubicBezTo>
                    <a:pt x="1433" y="85"/>
                    <a:pt x="1412" y="113"/>
                    <a:pt x="1323" y="128"/>
                  </a:cubicBezTo>
                  <a:cubicBezTo>
                    <a:pt x="1245" y="141"/>
                    <a:pt x="1102" y="155"/>
                    <a:pt x="1004" y="161"/>
                  </a:cubicBezTo>
                  <a:lnTo>
                    <a:pt x="1026" y="26"/>
                  </a:lnTo>
                  <a:close/>
                  <a:moveTo>
                    <a:pt x="1250" y="178"/>
                  </a:moveTo>
                  <a:cubicBezTo>
                    <a:pt x="1276" y="176"/>
                    <a:pt x="1303" y="173"/>
                    <a:pt x="1303" y="173"/>
                  </a:cubicBezTo>
                  <a:cubicBezTo>
                    <a:pt x="1303" y="173"/>
                    <a:pt x="1297" y="187"/>
                    <a:pt x="1279" y="188"/>
                  </a:cubicBezTo>
                  <a:cubicBezTo>
                    <a:pt x="1260" y="189"/>
                    <a:pt x="1217" y="190"/>
                    <a:pt x="1217" y="190"/>
                  </a:cubicBezTo>
                  <a:cubicBezTo>
                    <a:pt x="1217" y="190"/>
                    <a:pt x="1224" y="179"/>
                    <a:pt x="1250" y="178"/>
                  </a:cubicBezTo>
                  <a:close/>
                  <a:moveTo>
                    <a:pt x="1406" y="510"/>
                  </a:moveTo>
                  <a:cubicBezTo>
                    <a:pt x="1340" y="510"/>
                    <a:pt x="1287" y="456"/>
                    <a:pt x="1287" y="390"/>
                  </a:cubicBezTo>
                  <a:cubicBezTo>
                    <a:pt x="1287" y="325"/>
                    <a:pt x="1340" y="271"/>
                    <a:pt x="1406" y="271"/>
                  </a:cubicBezTo>
                  <a:cubicBezTo>
                    <a:pt x="1472" y="271"/>
                    <a:pt x="1525" y="325"/>
                    <a:pt x="1525" y="390"/>
                  </a:cubicBezTo>
                  <a:cubicBezTo>
                    <a:pt x="1525" y="456"/>
                    <a:pt x="1472" y="510"/>
                    <a:pt x="1406" y="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 defTabSz="685783">
                <a:lnSpc>
                  <a:spcPct val="105000"/>
                </a:lnSpc>
              </a:pPr>
              <a:endParaRPr lang="en-US" sz="1600" b="1">
                <a:solidFill>
                  <a:prstClr val="white"/>
                </a:solidFill>
                <a:cs typeface="Arial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679694" y="2466796"/>
            <a:ext cx="644710" cy="644710"/>
            <a:chOff x="3669094" y="1659927"/>
            <a:chExt cx="732405" cy="732405"/>
          </a:xfrm>
        </p:grpSpPr>
        <p:sp>
          <p:nvSpPr>
            <p:cNvPr id="85" name="Oval 84"/>
            <p:cNvSpPr/>
            <p:nvPr/>
          </p:nvSpPr>
          <p:spPr>
            <a:xfrm>
              <a:off x="3669094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748987" y="1901716"/>
              <a:ext cx="574219" cy="260640"/>
              <a:chOff x="1477988" y="3933020"/>
              <a:chExt cx="1202941" cy="535888"/>
            </a:xfrm>
            <a:effectLst/>
          </p:grpSpPr>
          <p:sp>
            <p:nvSpPr>
              <p:cNvPr id="87" name="Freeform 16"/>
              <p:cNvSpPr>
                <a:spLocks/>
              </p:cNvSpPr>
              <p:nvPr/>
            </p:nvSpPr>
            <p:spPr bwMode="auto">
              <a:xfrm>
                <a:off x="1897750" y="4448171"/>
                <a:ext cx="703519" cy="20732"/>
              </a:xfrm>
              <a:custGeom>
                <a:avLst/>
                <a:gdLst>
                  <a:gd name="T0" fmla="*/ 0 w 494"/>
                  <a:gd name="T1" fmla="*/ 16 h 16"/>
                  <a:gd name="T2" fmla="*/ 494 w 494"/>
                  <a:gd name="T3" fmla="*/ 16 h 16"/>
                  <a:gd name="T4" fmla="*/ 494 w 494"/>
                  <a:gd name="T5" fmla="*/ 0 h 16"/>
                  <a:gd name="T6" fmla="*/ 494 w 494"/>
                  <a:gd name="T7" fmla="*/ 0 h 16"/>
                  <a:gd name="T8" fmla="*/ 0 w 494"/>
                  <a:gd name="T9" fmla="*/ 0 h 16"/>
                  <a:gd name="T10" fmla="*/ 0 w 494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4" h="16">
                    <a:moveTo>
                      <a:pt x="0" y="16"/>
                    </a:moveTo>
                    <a:cubicBezTo>
                      <a:pt x="494" y="16"/>
                      <a:pt x="494" y="16"/>
                      <a:pt x="494" y="16"/>
                    </a:cubicBezTo>
                    <a:cubicBezTo>
                      <a:pt x="494" y="0"/>
                      <a:pt x="494" y="0"/>
                      <a:pt x="494" y="0"/>
                    </a:cubicBezTo>
                    <a:cubicBezTo>
                      <a:pt x="494" y="0"/>
                      <a:pt x="494" y="0"/>
                      <a:pt x="49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>
                  <a:solidFill>
                    <a:schemeClr val="accent2"/>
                  </a:solidFill>
                  <a:cs typeface="Arial"/>
                </a:endParaRPr>
              </a:p>
            </p:txBody>
          </p:sp>
          <p:sp>
            <p:nvSpPr>
              <p:cNvPr id="88" name="Freeform 17"/>
              <p:cNvSpPr>
                <a:spLocks noEditPoints="1"/>
              </p:cNvSpPr>
              <p:nvPr/>
            </p:nvSpPr>
            <p:spPr bwMode="auto">
              <a:xfrm>
                <a:off x="1818864" y="3933020"/>
                <a:ext cx="862065" cy="486060"/>
              </a:xfrm>
              <a:custGeom>
                <a:avLst/>
                <a:gdLst>
                  <a:gd name="T0" fmla="*/ 658 w 666"/>
                  <a:gd name="T1" fmla="*/ 0 h 415"/>
                  <a:gd name="T2" fmla="*/ 8 w 666"/>
                  <a:gd name="T3" fmla="*/ 0 h 415"/>
                  <a:gd name="T4" fmla="*/ 0 w 666"/>
                  <a:gd name="T5" fmla="*/ 8 h 415"/>
                  <a:gd name="T6" fmla="*/ 0 w 666"/>
                  <a:gd name="T7" fmla="*/ 349 h 415"/>
                  <a:gd name="T8" fmla="*/ 8 w 666"/>
                  <a:gd name="T9" fmla="*/ 356 h 415"/>
                  <a:gd name="T10" fmla="*/ 270 w 666"/>
                  <a:gd name="T11" fmla="*/ 356 h 415"/>
                  <a:gd name="T12" fmla="*/ 270 w 666"/>
                  <a:gd name="T13" fmla="*/ 415 h 415"/>
                  <a:gd name="T14" fmla="*/ 397 w 666"/>
                  <a:gd name="T15" fmla="*/ 415 h 415"/>
                  <a:gd name="T16" fmla="*/ 397 w 666"/>
                  <a:gd name="T17" fmla="*/ 356 h 415"/>
                  <a:gd name="T18" fmla="*/ 658 w 666"/>
                  <a:gd name="T19" fmla="*/ 356 h 415"/>
                  <a:gd name="T20" fmla="*/ 666 w 666"/>
                  <a:gd name="T21" fmla="*/ 349 h 415"/>
                  <a:gd name="T22" fmla="*/ 666 w 666"/>
                  <a:gd name="T23" fmla="*/ 8 h 415"/>
                  <a:gd name="T24" fmla="*/ 658 w 666"/>
                  <a:gd name="T25" fmla="*/ 0 h 415"/>
                  <a:gd name="T26" fmla="*/ 642 w 666"/>
                  <a:gd name="T27" fmla="*/ 335 h 415"/>
                  <a:gd name="T28" fmla="*/ 24 w 666"/>
                  <a:gd name="T29" fmla="*/ 335 h 415"/>
                  <a:gd name="T30" fmla="*/ 24 w 666"/>
                  <a:gd name="T31" fmla="*/ 26 h 415"/>
                  <a:gd name="T32" fmla="*/ 642 w 666"/>
                  <a:gd name="T33" fmla="*/ 26 h 415"/>
                  <a:gd name="T34" fmla="*/ 642 w 666"/>
                  <a:gd name="T35" fmla="*/ 33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6" h="415">
                    <a:moveTo>
                      <a:pt x="65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53"/>
                      <a:pt x="4" y="356"/>
                      <a:pt x="8" y="356"/>
                    </a:cubicBezTo>
                    <a:cubicBezTo>
                      <a:pt x="270" y="356"/>
                      <a:pt x="270" y="356"/>
                      <a:pt x="270" y="356"/>
                    </a:cubicBezTo>
                    <a:cubicBezTo>
                      <a:pt x="270" y="415"/>
                      <a:pt x="270" y="415"/>
                      <a:pt x="270" y="415"/>
                    </a:cubicBezTo>
                    <a:cubicBezTo>
                      <a:pt x="397" y="415"/>
                      <a:pt x="397" y="415"/>
                      <a:pt x="397" y="415"/>
                    </a:cubicBezTo>
                    <a:cubicBezTo>
                      <a:pt x="397" y="356"/>
                      <a:pt x="397" y="356"/>
                      <a:pt x="397" y="356"/>
                    </a:cubicBezTo>
                    <a:cubicBezTo>
                      <a:pt x="658" y="356"/>
                      <a:pt x="658" y="356"/>
                      <a:pt x="658" y="356"/>
                    </a:cubicBezTo>
                    <a:cubicBezTo>
                      <a:pt x="663" y="356"/>
                      <a:pt x="666" y="353"/>
                      <a:pt x="666" y="349"/>
                    </a:cubicBezTo>
                    <a:cubicBezTo>
                      <a:pt x="666" y="8"/>
                      <a:pt x="666" y="8"/>
                      <a:pt x="666" y="8"/>
                    </a:cubicBezTo>
                    <a:cubicBezTo>
                      <a:pt x="666" y="3"/>
                      <a:pt x="663" y="0"/>
                      <a:pt x="658" y="0"/>
                    </a:cubicBezTo>
                    <a:close/>
                    <a:moveTo>
                      <a:pt x="642" y="335"/>
                    </a:moveTo>
                    <a:cubicBezTo>
                      <a:pt x="24" y="335"/>
                      <a:pt x="24" y="335"/>
                      <a:pt x="24" y="33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642" y="26"/>
                      <a:pt x="642" y="26"/>
                      <a:pt x="642" y="26"/>
                    </a:cubicBezTo>
                    <a:lnTo>
                      <a:pt x="642" y="3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>
                  <a:solidFill>
                    <a:schemeClr val="accent2"/>
                  </a:solidFill>
                  <a:cs typeface="Arial"/>
                </a:endParaRPr>
              </a:p>
            </p:txBody>
          </p:sp>
          <p:sp>
            <p:nvSpPr>
              <p:cNvPr id="89" name="Freeform 18"/>
              <p:cNvSpPr>
                <a:spLocks noEditPoints="1"/>
              </p:cNvSpPr>
              <p:nvPr/>
            </p:nvSpPr>
            <p:spPr bwMode="auto">
              <a:xfrm>
                <a:off x="1477988" y="3964793"/>
                <a:ext cx="251986" cy="504115"/>
              </a:xfrm>
              <a:custGeom>
                <a:avLst/>
                <a:gdLst>
                  <a:gd name="T0" fmla="*/ 160 w 177"/>
                  <a:gd name="T1" fmla="*/ 0 h 391"/>
                  <a:gd name="T2" fmla="*/ 18 w 177"/>
                  <a:gd name="T3" fmla="*/ 0 h 391"/>
                  <a:gd name="T4" fmla="*/ 0 w 177"/>
                  <a:gd name="T5" fmla="*/ 17 h 391"/>
                  <a:gd name="T6" fmla="*/ 0 w 177"/>
                  <a:gd name="T7" fmla="*/ 374 h 391"/>
                  <a:gd name="T8" fmla="*/ 18 w 177"/>
                  <a:gd name="T9" fmla="*/ 391 h 391"/>
                  <a:gd name="T10" fmla="*/ 160 w 177"/>
                  <a:gd name="T11" fmla="*/ 391 h 391"/>
                  <a:gd name="T12" fmla="*/ 177 w 177"/>
                  <a:gd name="T13" fmla="*/ 374 h 391"/>
                  <a:gd name="T14" fmla="*/ 177 w 177"/>
                  <a:gd name="T15" fmla="*/ 17 h 391"/>
                  <a:gd name="T16" fmla="*/ 160 w 177"/>
                  <a:gd name="T17" fmla="*/ 0 h 391"/>
                  <a:gd name="T18" fmla="*/ 166 w 177"/>
                  <a:gd name="T19" fmla="*/ 370 h 391"/>
                  <a:gd name="T20" fmla="*/ 155 w 177"/>
                  <a:gd name="T21" fmla="*/ 380 h 391"/>
                  <a:gd name="T22" fmla="*/ 22 w 177"/>
                  <a:gd name="T23" fmla="*/ 380 h 391"/>
                  <a:gd name="T24" fmla="*/ 12 w 177"/>
                  <a:gd name="T25" fmla="*/ 370 h 391"/>
                  <a:gd name="T26" fmla="*/ 12 w 177"/>
                  <a:gd name="T27" fmla="*/ 356 h 391"/>
                  <a:gd name="T28" fmla="*/ 166 w 177"/>
                  <a:gd name="T29" fmla="*/ 356 h 391"/>
                  <a:gd name="T30" fmla="*/ 166 w 177"/>
                  <a:gd name="T31" fmla="*/ 370 h 391"/>
                  <a:gd name="T32" fmla="*/ 15 w 177"/>
                  <a:gd name="T33" fmla="*/ 74 h 391"/>
                  <a:gd name="T34" fmla="*/ 15 w 177"/>
                  <a:gd name="T35" fmla="*/ 68 h 391"/>
                  <a:gd name="T36" fmla="*/ 138 w 177"/>
                  <a:gd name="T37" fmla="*/ 68 h 391"/>
                  <a:gd name="T38" fmla="*/ 138 w 177"/>
                  <a:gd name="T39" fmla="*/ 74 h 391"/>
                  <a:gd name="T40" fmla="*/ 15 w 177"/>
                  <a:gd name="T41" fmla="*/ 74 h 391"/>
                  <a:gd name="T42" fmla="*/ 76 w 177"/>
                  <a:gd name="T43" fmla="*/ 82 h 391"/>
                  <a:gd name="T44" fmla="*/ 76 w 177"/>
                  <a:gd name="T45" fmla="*/ 87 h 391"/>
                  <a:gd name="T46" fmla="*/ 51 w 177"/>
                  <a:gd name="T47" fmla="*/ 87 h 391"/>
                  <a:gd name="T48" fmla="*/ 51 w 177"/>
                  <a:gd name="T49" fmla="*/ 82 h 391"/>
                  <a:gd name="T50" fmla="*/ 76 w 177"/>
                  <a:gd name="T51" fmla="*/ 82 h 391"/>
                  <a:gd name="T52" fmla="*/ 40 w 177"/>
                  <a:gd name="T53" fmla="*/ 82 h 391"/>
                  <a:gd name="T54" fmla="*/ 40 w 177"/>
                  <a:gd name="T55" fmla="*/ 87 h 391"/>
                  <a:gd name="T56" fmla="*/ 15 w 177"/>
                  <a:gd name="T57" fmla="*/ 87 h 391"/>
                  <a:gd name="T58" fmla="*/ 15 w 177"/>
                  <a:gd name="T59" fmla="*/ 82 h 391"/>
                  <a:gd name="T60" fmla="*/ 40 w 177"/>
                  <a:gd name="T61" fmla="*/ 82 h 391"/>
                  <a:gd name="T62" fmla="*/ 166 w 177"/>
                  <a:gd name="T63" fmla="*/ 33 h 391"/>
                  <a:gd name="T64" fmla="*/ 12 w 177"/>
                  <a:gd name="T65" fmla="*/ 33 h 391"/>
                  <a:gd name="T66" fmla="*/ 12 w 177"/>
                  <a:gd name="T67" fmla="*/ 20 h 391"/>
                  <a:gd name="T68" fmla="*/ 22 w 177"/>
                  <a:gd name="T69" fmla="*/ 9 h 391"/>
                  <a:gd name="T70" fmla="*/ 155 w 177"/>
                  <a:gd name="T71" fmla="*/ 9 h 391"/>
                  <a:gd name="T72" fmla="*/ 166 w 177"/>
                  <a:gd name="T73" fmla="*/ 20 h 391"/>
                  <a:gd name="T74" fmla="*/ 166 w 177"/>
                  <a:gd name="T75" fmla="*/ 33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7" h="391">
                    <a:moveTo>
                      <a:pt x="160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374"/>
                      <a:pt x="0" y="374"/>
                      <a:pt x="0" y="374"/>
                    </a:cubicBezTo>
                    <a:cubicBezTo>
                      <a:pt x="0" y="383"/>
                      <a:pt x="8" y="391"/>
                      <a:pt x="18" y="391"/>
                    </a:cubicBezTo>
                    <a:cubicBezTo>
                      <a:pt x="160" y="391"/>
                      <a:pt x="160" y="391"/>
                      <a:pt x="160" y="391"/>
                    </a:cubicBezTo>
                    <a:cubicBezTo>
                      <a:pt x="169" y="391"/>
                      <a:pt x="177" y="383"/>
                      <a:pt x="177" y="374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77" y="8"/>
                      <a:pt x="169" y="0"/>
                      <a:pt x="160" y="0"/>
                    </a:cubicBezTo>
                    <a:close/>
                    <a:moveTo>
                      <a:pt x="166" y="370"/>
                    </a:moveTo>
                    <a:cubicBezTo>
                      <a:pt x="166" y="375"/>
                      <a:pt x="161" y="380"/>
                      <a:pt x="155" y="380"/>
                    </a:cubicBezTo>
                    <a:cubicBezTo>
                      <a:pt x="22" y="380"/>
                      <a:pt x="22" y="380"/>
                      <a:pt x="22" y="380"/>
                    </a:cubicBezTo>
                    <a:cubicBezTo>
                      <a:pt x="16" y="380"/>
                      <a:pt x="12" y="375"/>
                      <a:pt x="12" y="370"/>
                    </a:cubicBezTo>
                    <a:cubicBezTo>
                      <a:pt x="12" y="356"/>
                      <a:pt x="12" y="356"/>
                      <a:pt x="12" y="356"/>
                    </a:cubicBezTo>
                    <a:cubicBezTo>
                      <a:pt x="166" y="356"/>
                      <a:pt x="166" y="356"/>
                      <a:pt x="166" y="356"/>
                    </a:cubicBezTo>
                    <a:lnTo>
                      <a:pt x="166" y="370"/>
                    </a:lnTo>
                    <a:close/>
                    <a:moveTo>
                      <a:pt x="15" y="74"/>
                    </a:moveTo>
                    <a:cubicBezTo>
                      <a:pt x="15" y="68"/>
                      <a:pt x="15" y="68"/>
                      <a:pt x="15" y="68"/>
                    </a:cubicBezTo>
                    <a:cubicBezTo>
                      <a:pt x="138" y="68"/>
                      <a:pt x="138" y="68"/>
                      <a:pt x="138" y="68"/>
                    </a:cubicBezTo>
                    <a:cubicBezTo>
                      <a:pt x="138" y="74"/>
                      <a:pt x="138" y="74"/>
                      <a:pt x="138" y="74"/>
                    </a:cubicBezTo>
                    <a:lnTo>
                      <a:pt x="15" y="74"/>
                    </a:lnTo>
                    <a:close/>
                    <a:moveTo>
                      <a:pt x="76" y="82"/>
                    </a:moveTo>
                    <a:cubicBezTo>
                      <a:pt x="76" y="87"/>
                      <a:pt x="76" y="87"/>
                      <a:pt x="76" y="87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51" y="82"/>
                      <a:pt x="51" y="82"/>
                      <a:pt x="51" y="82"/>
                    </a:cubicBezTo>
                    <a:lnTo>
                      <a:pt x="76" y="82"/>
                    </a:lnTo>
                    <a:close/>
                    <a:moveTo>
                      <a:pt x="40" y="82"/>
                    </a:moveTo>
                    <a:cubicBezTo>
                      <a:pt x="40" y="87"/>
                      <a:pt x="40" y="87"/>
                      <a:pt x="40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2"/>
                      <a:pt x="15" y="82"/>
                      <a:pt x="15" y="82"/>
                    </a:cubicBezTo>
                    <a:lnTo>
                      <a:pt x="40" y="82"/>
                    </a:lnTo>
                    <a:close/>
                    <a:moveTo>
                      <a:pt x="166" y="33"/>
                    </a:move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4"/>
                      <a:pt x="16" y="9"/>
                      <a:pt x="22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61" y="9"/>
                      <a:pt x="166" y="14"/>
                      <a:pt x="166" y="20"/>
                    </a:cubicBezTo>
                    <a:lnTo>
                      <a:pt x="166" y="3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>
                  <a:solidFill>
                    <a:schemeClr val="accent2"/>
                  </a:solidFill>
                  <a:cs typeface="Arial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7014693" y="1412327"/>
            <a:ext cx="644710" cy="644710"/>
            <a:chOff x="6757767" y="1659927"/>
            <a:chExt cx="732405" cy="732405"/>
          </a:xfrm>
        </p:grpSpPr>
        <p:sp>
          <p:nvSpPr>
            <p:cNvPr id="91" name="Oval 90"/>
            <p:cNvSpPr/>
            <p:nvPr/>
          </p:nvSpPr>
          <p:spPr>
            <a:xfrm>
              <a:off x="6757767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6957629" y="1812875"/>
              <a:ext cx="332680" cy="426511"/>
              <a:chOff x="5426329" y="4002317"/>
              <a:chExt cx="363937" cy="466586"/>
            </a:xfrm>
            <a:effectLst/>
          </p:grpSpPr>
          <p:sp>
            <p:nvSpPr>
              <p:cNvPr id="93" name="Freeform 92"/>
              <p:cNvSpPr>
                <a:spLocks noEditPoints="1"/>
              </p:cNvSpPr>
              <p:nvPr/>
            </p:nvSpPr>
            <p:spPr bwMode="auto">
              <a:xfrm>
                <a:off x="5426329" y="4002317"/>
                <a:ext cx="235832" cy="466586"/>
              </a:xfrm>
              <a:custGeom>
                <a:avLst/>
                <a:gdLst>
                  <a:gd name="T0" fmla="*/ 455 w 666"/>
                  <a:gd name="T1" fmla="*/ 1225 h 1315"/>
                  <a:gd name="T2" fmla="*/ 455 w 666"/>
                  <a:gd name="T3" fmla="*/ 1194 h 1315"/>
                  <a:gd name="T4" fmla="*/ 448 w 666"/>
                  <a:gd name="T5" fmla="*/ 1194 h 1315"/>
                  <a:gd name="T6" fmla="*/ 26 w 666"/>
                  <a:gd name="T7" fmla="*/ 1194 h 1315"/>
                  <a:gd name="T8" fmla="*/ 26 w 666"/>
                  <a:gd name="T9" fmla="*/ 118 h 1315"/>
                  <a:gd name="T10" fmla="*/ 640 w 666"/>
                  <a:gd name="T11" fmla="*/ 118 h 1315"/>
                  <a:gd name="T12" fmla="*/ 640 w 666"/>
                  <a:gd name="T13" fmla="*/ 129 h 1315"/>
                  <a:gd name="T14" fmla="*/ 666 w 666"/>
                  <a:gd name="T15" fmla="*/ 129 h 1315"/>
                  <a:gd name="T16" fmla="*/ 666 w 666"/>
                  <a:gd name="T17" fmla="*/ 120 h 1315"/>
                  <a:gd name="T18" fmla="*/ 547 w 666"/>
                  <a:gd name="T19" fmla="*/ 0 h 1315"/>
                  <a:gd name="T20" fmla="*/ 120 w 666"/>
                  <a:gd name="T21" fmla="*/ 0 h 1315"/>
                  <a:gd name="T22" fmla="*/ 0 w 666"/>
                  <a:gd name="T23" fmla="*/ 120 h 1315"/>
                  <a:gd name="T24" fmla="*/ 0 w 666"/>
                  <a:gd name="T25" fmla="*/ 1196 h 1315"/>
                  <a:gd name="T26" fmla="*/ 120 w 666"/>
                  <a:gd name="T27" fmla="*/ 1315 h 1315"/>
                  <a:gd name="T28" fmla="*/ 506 w 666"/>
                  <a:gd name="T29" fmla="*/ 1315 h 1315"/>
                  <a:gd name="T30" fmla="*/ 455 w 666"/>
                  <a:gd name="T31" fmla="*/ 1225 h 1315"/>
                  <a:gd name="T32" fmla="*/ 549 w 666"/>
                  <a:gd name="T33" fmla="*/ 30 h 1315"/>
                  <a:gd name="T34" fmla="*/ 562 w 666"/>
                  <a:gd name="T35" fmla="*/ 43 h 1315"/>
                  <a:gd name="T36" fmla="*/ 549 w 666"/>
                  <a:gd name="T37" fmla="*/ 56 h 1315"/>
                  <a:gd name="T38" fmla="*/ 537 w 666"/>
                  <a:gd name="T39" fmla="*/ 43 h 1315"/>
                  <a:gd name="T40" fmla="*/ 549 w 666"/>
                  <a:gd name="T41" fmla="*/ 30 h 1315"/>
                  <a:gd name="T42" fmla="*/ 467 w 666"/>
                  <a:gd name="T43" fmla="*/ 17 h 1315"/>
                  <a:gd name="T44" fmla="*/ 480 w 666"/>
                  <a:gd name="T45" fmla="*/ 30 h 1315"/>
                  <a:gd name="T46" fmla="*/ 467 w 666"/>
                  <a:gd name="T47" fmla="*/ 43 h 1315"/>
                  <a:gd name="T48" fmla="*/ 454 w 666"/>
                  <a:gd name="T49" fmla="*/ 30 h 1315"/>
                  <a:gd name="T50" fmla="*/ 467 w 666"/>
                  <a:gd name="T51" fmla="*/ 17 h 1315"/>
                  <a:gd name="T52" fmla="*/ 435 w 666"/>
                  <a:gd name="T53" fmla="*/ 17 h 1315"/>
                  <a:gd name="T54" fmla="*/ 448 w 666"/>
                  <a:gd name="T55" fmla="*/ 30 h 1315"/>
                  <a:gd name="T56" fmla="*/ 435 w 666"/>
                  <a:gd name="T57" fmla="*/ 43 h 1315"/>
                  <a:gd name="T58" fmla="*/ 422 w 666"/>
                  <a:gd name="T59" fmla="*/ 30 h 1315"/>
                  <a:gd name="T60" fmla="*/ 435 w 666"/>
                  <a:gd name="T61" fmla="*/ 17 h 1315"/>
                  <a:gd name="T62" fmla="*/ 261 w 666"/>
                  <a:gd name="T63" fmla="*/ 26 h 1315"/>
                  <a:gd name="T64" fmla="*/ 405 w 666"/>
                  <a:gd name="T65" fmla="*/ 26 h 1315"/>
                  <a:gd name="T66" fmla="*/ 416 w 666"/>
                  <a:gd name="T67" fmla="*/ 36 h 1315"/>
                  <a:gd name="T68" fmla="*/ 405 w 666"/>
                  <a:gd name="T69" fmla="*/ 46 h 1315"/>
                  <a:gd name="T70" fmla="*/ 261 w 666"/>
                  <a:gd name="T71" fmla="*/ 46 h 1315"/>
                  <a:gd name="T72" fmla="*/ 251 w 666"/>
                  <a:gd name="T73" fmla="*/ 36 h 1315"/>
                  <a:gd name="T74" fmla="*/ 261 w 666"/>
                  <a:gd name="T75" fmla="*/ 26 h 1315"/>
                  <a:gd name="T76" fmla="*/ 222 w 666"/>
                  <a:gd name="T77" fmla="*/ 17 h 1315"/>
                  <a:gd name="T78" fmla="*/ 235 w 666"/>
                  <a:gd name="T79" fmla="*/ 30 h 1315"/>
                  <a:gd name="T80" fmla="*/ 222 w 666"/>
                  <a:gd name="T81" fmla="*/ 43 h 1315"/>
                  <a:gd name="T82" fmla="*/ 210 w 666"/>
                  <a:gd name="T83" fmla="*/ 30 h 1315"/>
                  <a:gd name="T84" fmla="*/ 222 w 666"/>
                  <a:gd name="T85" fmla="*/ 17 h 1315"/>
                  <a:gd name="T86" fmla="*/ 390 w 666"/>
                  <a:gd name="T87" fmla="*/ 1275 h 1315"/>
                  <a:gd name="T88" fmla="*/ 277 w 666"/>
                  <a:gd name="T89" fmla="*/ 1275 h 1315"/>
                  <a:gd name="T90" fmla="*/ 252 w 666"/>
                  <a:gd name="T91" fmla="*/ 1250 h 1315"/>
                  <a:gd name="T92" fmla="*/ 277 w 666"/>
                  <a:gd name="T93" fmla="*/ 1225 h 1315"/>
                  <a:gd name="T94" fmla="*/ 390 w 666"/>
                  <a:gd name="T95" fmla="*/ 1225 h 1315"/>
                  <a:gd name="T96" fmla="*/ 415 w 666"/>
                  <a:gd name="T97" fmla="*/ 1250 h 1315"/>
                  <a:gd name="T98" fmla="*/ 390 w 666"/>
                  <a:gd name="T99" fmla="*/ 1275 h 1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66" h="1315">
                    <a:moveTo>
                      <a:pt x="455" y="1225"/>
                    </a:moveTo>
                    <a:cubicBezTo>
                      <a:pt x="455" y="1194"/>
                      <a:pt x="455" y="1194"/>
                      <a:pt x="455" y="1194"/>
                    </a:cubicBezTo>
                    <a:cubicBezTo>
                      <a:pt x="448" y="1194"/>
                      <a:pt x="448" y="1194"/>
                      <a:pt x="448" y="1194"/>
                    </a:cubicBezTo>
                    <a:cubicBezTo>
                      <a:pt x="26" y="1194"/>
                      <a:pt x="26" y="1194"/>
                      <a:pt x="26" y="1194"/>
                    </a:cubicBezTo>
                    <a:cubicBezTo>
                      <a:pt x="26" y="118"/>
                      <a:pt x="26" y="118"/>
                      <a:pt x="26" y="118"/>
                    </a:cubicBezTo>
                    <a:cubicBezTo>
                      <a:pt x="640" y="118"/>
                      <a:pt x="640" y="118"/>
                      <a:pt x="640" y="118"/>
                    </a:cubicBezTo>
                    <a:cubicBezTo>
                      <a:pt x="640" y="129"/>
                      <a:pt x="640" y="129"/>
                      <a:pt x="640" y="129"/>
                    </a:cubicBezTo>
                    <a:cubicBezTo>
                      <a:pt x="666" y="129"/>
                      <a:pt x="666" y="129"/>
                      <a:pt x="666" y="129"/>
                    </a:cubicBezTo>
                    <a:cubicBezTo>
                      <a:pt x="666" y="120"/>
                      <a:pt x="666" y="120"/>
                      <a:pt x="666" y="120"/>
                    </a:cubicBezTo>
                    <a:cubicBezTo>
                      <a:pt x="666" y="54"/>
                      <a:pt x="613" y="0"/>
                      <a:pt x="547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54" y="0"/>
                      <a:pt x="0" y="54"/>
                      <a:pt x="0" y="120"/>
                    </a:cubicBezTo>
                    <a:cubicBezTo>
                      <a:pt x="0" y="1196"/>
                      <a:pt x="0" y="1196"/>
                      <a:pt x="0" y="1196"/>
                    </a:cubicBezTo>
                    <a:cubicBezTo>
                      <a:pt x="0" y="1262"/>
                      <a:pt x="54" y="1315"/>
                      <a:pt x="120" y="1315"/>
                    </a:cubicBezTo>
                    <a:cubicBezTo>
                      <a:pt x="506" y="1315"/>
                      <a:pt x="506" y="1315"/>
                      <a:pt x="506" y="1315"/>
                    </a:cubicBezTo>
                    <a:cubicBezTo>
                      <a:pt x="475" y="1296"/>
                      <a:pt x="455" y="1263"/>
                      <a:pt x="455" y="1225"/>
                    </a:cubicBezTo>
                    <a:close/>
                    <a:moveTo>
                      <a:pt x="549" y="30"/>
                    </a:moveTo>
                    <a:cubicBezTo>
                      <a:pt x="557" y="30"/>
                      <a:pt x="562" y="36"/>
                      <a:pt x="562" y="43"/>
                    </a:cubicBezTo>
                    <a:cubicBezTo>
                      <a:pt x="562" y="50"/>
                      <a:pt x="557" y="56"/>
                      <a:pt x="549" y="56"/>
                    </a:cubicBezTo>
                    <a:cubicBezTo>
                      <a:pt x="542" y="56"/>
                      <a:pt x="537" y="50"/>
                      <a:pt x="537" y="43"/>
                    </a:cubicBezTo>
                    <a:cubicBezTo>
                      <a:pt x="537" y="36"/>
                      <a:pt x="542" y="30"/>
                      <a:pt x="549" y="30"/>
                    </a:cubicBezTo>
                    <a:close/>
                    <a:moveTo>
                      <a:pt x="467" y="17"/>
                    </a:moveTo>
                    <a:cubicBezTo>
                      <a:pt x="474" y="17"/>
                      <a:pt x="480" y="23"/>
                      <a:pt x="480" y="30"/>
                    </a:cubicBezTo>
                    <a:cubicBezTo>
                      <a:pt x="480" y="37"/>
                      <a:pt x="474" y="43"/>
                      <a:pt x="467" y="43"/>
                    </a:cubicBezTo>
                    <a:cubicBezTo>
                      <a:pt x="460" y="43"/>
                      <a:pt x="454" y="37"/>
                      <a:pt x="454" y="30"/>
                    </a:cubicBezTo>
                    <a:cubicBezTo>
                      <a:pt x="454" y="23"/>
                      <a:pt x="460" y="17"/>
                      <a:pt x="467" y="17"/>
                    </a:cubicBezTo>
                    <a:close/>
                    <a:moveTo>
                      <a:pt x="435" y="17"/>
                    </a:moveTo>
                    <a:cubicBezTo>
                      <a:pt x="442" y="17"/>
                      <a:pt x="448" y="23"/>
                      <a:pt x="448" y="30"/>
                    </a:cubicBezTo>
                    <a:cubicBezTo>
                      <a:pt x="448" y="37"/>
                      <a:pt x="442" y="43"/>
                      <a:pt x="435" y="43"/>
                    </a:cubicBezTo>
                    <a:cubicBezTo>
                      <a:pt x="428" y="43"/>
                      <a:pt x="422" y="37"/>
                      <a:pt x="422" y="30"/>
                    </a:cubicBezTo>
                    <a:cubicBezTo>
                      <a:pt x="422" y="23"/>
                      <a:pt x="428" y="17"/>
                      <a:pt x="435" y="17"/>
                    </a:cubicBezTo>
                    <a:close/>
                    <a:moveTo>
                      <a:pt x="261" y="26"/>
                    </a:moveTo>
                    <a:cubicBezTo>
                      <a:pt x="405" y="26"/>
                      <a:pt x="405" y="26"/>
                      <a:pt x="405" y="26"/>
                    </a:cubicBezTo>
                    <a:cubicBezTo>
                      <a:pt x="411" y="26"/>
                      <a:pt x="416" y="30"/>
                      <a:pt x="416" y="36"/>
                    </a:cubicBezTo>
                    <a:cubicBezTo>
                      <a:pt x="416" y="42"/>
                      <a:pt x="411" y="46"/>
                      <a:pt x="405" y="46"/>
                    </a:cubicBezTo>
                    <a:cubicBezTo>
                      <a:pt x="261" y="46"/>
                      <a:pt x="261" y="46"/>
                      <a:pt x="261" y="46"/>
                    </a:cubicBezTo>
                    <a:cubicBezTo>
                      <a:pt x="256" y="46"/>
                      <a:pt x="251" y="42"/>
                      <a:pt x="251" y="36"/>
                    </a:cubicBezTo>
                    <a:cubicBezTo>
                      <a:pt x="251" y="30"/>
                      <a:pt x="256" y="26"/>
                      <a:pt x="261" y="26"/>
                    </a:cubicBezTo>
                    <a:close/>
                    <a:moveTo>
                      <a:pt x="222" y="17"/>
                    </a:moveTo>
                    <a:cubicBezTo>
                      <a:pt x="229" y="17"/>
                      <a:pt x="235" y="23"/>
                      <a:pt x="235" y="30"/>
                    </a:cubicBezTo>
                    <a:cubicBezTo>
                      <a:pt x="235" y="37"/>
                      <a:pt x="229" y="43"/>
                      <a:pt x="222" y="43"/>
                    </a:cubicBezTo>
                    <a:cubicBezTo>
                      <a:pt x="215" y="43"/>
                      <a:pt x="210" y="37"/>
                      <a:pt x="210" y="30"/>
                    </a:cubicBezTo>
                    <a:cubicBezTo>
                      <a:pt x="210" y="23"/>
                      <a:pt x="215" y="17"/>
                      <a:pt x="222" y="17"/>
                    </a:cubicBezTo>
                    <a:close/>
                    <a:moveTo>
                      <a:pt x="390" y="1275"/>
                    </a:moveTo>
                    <a:cubicBezTo>
                      <a:pt x="277" y="1275"/>
                      <a:pt x="277" y="1275"/>
                      <a:pt x="277" y="1275"/>
                    </a:cubicBezTo>
                    <a:cubicBezTo>
                      <a:pt x="263" y="1275"/>
                      <a:pt x="252" y="1264"/>
                      <a:pt x="252" y="1250"/>
                    </a:cubicBezTo>
                    <a:cubicBezTo>
                      <a:pt x="252" y="1236"/>
                      <a:pt x="263" y="1225"/>
                      <a:pt x="277" y="1225"/>
                    </a:cubicBezTo>
                    <a:cubicBezTo>
                      <a:pt x="390" y="1225"/>
                      <a:pt x="390" y="1225"/>
                      <a:pt x="390" y="1225"/>
                    </a:cubicBezTo>
                    <a:cubicBezTo>
                      <a:pt x="404" y="1225"/>
                      <a:pt x="415" y="1236"/>
                      <a:pt x="415" y="1250"/>
                    </a:cubicBezTo>
                    <a:cubicBezTo>
                      <a:pt x="415" y="1264"/>
                      <a:pt x="404" y="1275"/>
                      <a:pt x="390" y="12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94" name="Freeform 93"/>
              <p:cNvSpPr>
                <a:spLocks noEditPoints="1"/>
              </p:cNvSpPr>
              <p:nvPr/>
            </p:nvSpPr>
            <p:spPr bwMode="auto">
              <a:xfrm>
                <a:off x="5593090" y="4053692"/>
                <a:ext cx="197176" cy="415211"/>
              </a:xfrm>
              <a:custGeom>
                <a:avLst/>
                <a:gdLst>
                  <a:gd name="T0" fmla="*/ 466 w 557"/>
                  <a:gd name="T1" fmla="*/ 0 h 1170"/>
                  <a:gd name="T2" fmla="*/ 91 w 557"/>
                  <a:gd name="T3" fmla="*/ 0 h 1170"/>
                  <a:gd name="T4" fmla="*/ 0 w 557"/>
                  <a:gd name="T5" fmla="*/ 90 h 1170"/>
                  <a:gd name="T6" fmla="*/ 0 w 557"/>
                  <a:gd name="T7" fmla="*/ 1080 h 1170"/>
                  <a:gd name="T8" fmla="*/ 74 w 557"/>
                  <a:gd name="T9" fmla="*/ 1169 h 1170"/>
                  <a:gd name="T10" fmla="*/ 91 w 557"/>
                  <a:gd name="T11" fmla="*/ 1170 h 1170"/>
                  <a:gd name="T12" fmla="*/ 466 w 557"/>
                  <a:gd name="T13" fmla="*/ 1170 h 1170"/>
                  <a:gd name="T14" fmla="*/ 557 w 557"/>
                  <a:gd name="T15" fmla="*/ 1080 h 1170"/>
                  <a:gd name="T16" fmla="*/ 557 w 557"/>
                  <a:gd name="T17" fmla="*/ 90 h 1170"/>
                  <a:gd name="T18" fmla="*/ 466 w 557"/>
                  <a:gd name="T19" fmla="*/ 0 h 1170"/>
                  <a:gd name="T20" fmla="*/ 279 w 557"/>
                  <a:gd name="T21" fmla="*/ 48 h 1170"/>
                  <a:gd name="T22" fmla="*/ 289 w 557"/>
                  <a:gd name="T23" fmla="*/ 58 h 1170"/>
                  <a:gd name="T24" fmla="*/ 279 w 557"/>
                  <a:gd name="T25" fmla="*/ 69 h 1170"/>
                  <a:gd name="T26" fmla="*/ 268 w 557"/>
                  <a:gd name="T27" fmla="*/ 58 h 1170"/>
                  <a:gd name="T28" fmla="*/ 279 w 557"/>
                  <a:gd name="T29" fmla="*/ 48 h 1170"/>
                  <a:gd name="T30" fmla="*/ 239 w 557"/>
                  <a:gd name="T31" fmla="*/ 95 h 1170"/>
                  <a:gd name="T32" fmla="*/ 318 w 557"/>
                  <a:gd name="T33" fmla="*/ 95 h 1170"/>
                  <a:gd name="T34" fmla="*/ 324 w 557"/>
                  <a:gd name="T35" fmla="*/ 102 h 1170"/>
                  <a:gd name="T36" fmla="*/ 318 w 557"/>
                  <a:gd name="T37" fmla="*/ 108 h 1170"/>
                  <a:gd name="T38" fmla="*/ 239 w 557"/>
                  <a:gd name="T39" fmla="*/ 108 h 1170"/>
                  <a:gd name="T40" fmla="*/ 233 w 557"/>
                  <a:gd name="T41" fmla="*/ 102 h 1170"/>
                  <a:gd name="T42" fmla="*/ 239 w 557"/>
                  <a:gd name="T43" fmla="*/ 95 h 1170"/>
                  <a:gd name="T44" fmla="*/ 203 w 557"/>
                  <a:gd name="T45" fmla="*/ 95 h 1170"/>
                  <a:gd name="T46" fmla="*/ 209 w 557"/>
                  <a:gd name="T47" fmla="*/ 102 h 1170"/>
                  <a:gd name="T48" fmla="*/ 203 w 557"/>
                  <a:gd name="T49" fmla="*/ 108 h 1170"/>
                  <a:gd name="T50" fmla="*/ 196 w 557"/>
                  <a:gd name="T51" fmla="*/ 102 h 1170"/>
                  <a:gd name="T52" fmla="*/ 203 w 557"/>
                  <a:gd name="T53" fmla="*/ 95 h 1170"/>
                  <a:gd name="T54" fmla="*/ 279 w 557"/>
                  <a:gd name="T55" fmla="*/ 1136 h 1170"/>
                  <a:gd name="T56" fmla="*/ 229 w 557"/>
                  <a:gd name="T57" fmla="*/ 1086 h 1170"/>
                  <a:gd name="T58" fmla="*/ 279 w 557"/>
                  <a:gd name="T59" fmla="*/ 1037 h 1170"/>
                  <a:gd name="T60" fmla="*/ 328 w 557"/>
                  <a:gd name="T61" fmla="*/ 1086 h 1170"/>
                  <a:gd name="T62" fmla="*/ 279 w 557"/>
                  <a:gd name="T63" fmla="*/ 1136 h 1170"/>
                  <a:gd name="T64" fmla="*/ 519 w 557"/>
                  <a:gd name="T65" fmla="*/ 1012 h 1170"/>
                  <a:gd name="T66" fmla="*/ 38 w 557"/>
                  <a:gd name="T67" fmla="*/ 1012 h 1170"/>
                  <a:gd name="T68" fmla="*/ 38 w 557"/>
                  <a:gd name="T69" fmla="*/ 161 h 1170"/>
                  <a:gd name="T70" fmla="*/ 519 w 557"/>
                  <a:gd name="T71" fmla="*/ 161 h 1170"/>
                  <a:gd name="T72" fmla="*/ 519 w 557"/>
                  <a:gd name="T73" fmla="*/ 1012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57" h="1170">
                    <a:moveTo>
                      <a:pt x="466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0" y="40"/>
                      <a:pt x="0" y="90"/>
                    </a:cubicBezTo>
                    <a:cubicBezTo>
                      <a:pt x="0" y="1080"/>
                      <a:pt x="0" y="1080"/>
                      <a:pt x="0" y="1080"/>
                    </a:cubicBezTo>
                    <a:cubicBezTo>
                      <a:pt x="0" y="1124"/>
                      <a:pt x="32" y="1161"/>
                      <a:pt x="74" y="1169"/>
                    </a:cubicBezTo>
                    <a:cubicBezTo>
                      <a:pt x="79" y="1170"/>
                      <a:pt x="85" y="1170"/>
                      <a:pt x="91" y="1170"/>
                    </a:cubicBezTo>
                    <a:cubicBezTo>
                      <a:pt x="466" y="1170"/>
                      <a:pt x="466" y="1170"/>
                      <a:pt x="466" y="1170"/>
                    </a:cubicBezTo>
                    <a:cubicBezTo>
                      <a:pt x="516" y="1170"/>
                      <a:pt x="557" y="1130"/>
                      <a:pt x="557" y="1080"/>
                    </a:cubicBezTo>
                    <a:cubicBezTo>
                      <a:pt x="557" y="90"/>
                      <a:pt x="557" y="90"/>
                      <a:pt x="557" y="90"/>
                    </a:cubicBezTo>
                    <a:cubicBezTo>
                      <a:pt x="557" y="40"/>
                      <a:pt x="516" y="0"/>
                      <a:pt x="466" y="0"/>
                    </a:cubicBezTo>
                    <a:close/>
                    <a:moveTo>
                      <a:pt x="279" y="48"/>
                    </a:moveTo>
                    <a:cubicBezTo>
                      <a:pt x="284" y="48"/>
                      <a:pt x="289" y="52"/>
                      <a:pt x="289" y="58"/>
                    </a:cubicBezTo>
                    <a:cubicBezTo>
                      <a:pt x="289" y="64"/>
                      <a:pt x="284" y="69"/>
                      <a:pt x="279" y="69"/>
                    </a:cubicBezTo>
                    <a:cubicBezTo>
                      <a:pt x="273" y="69"/>
                      <a:pt x="268" y="64"/>
                      <a:pt x="268" y="58"/>
                    </a:cubicBezTo>
                    <a:cubicBezTo>
                      <a:pt x="268" y="52"/>
                      <a:pt x="273" y="48"/>
                      <a:pt x="279" y="48"/>
                    </a:cubicBezTo>
                    <a:close/>
                    <a:moveTo>
                      <a:pt x="239" y="95"/>
                    </a:moveTo>
                    <a:cubicBezTo>
                      <a:pt x="318" y="95"/>
                      <a:pt x="318" y="95"/>
                      <a:pt x="318" y="95"/>
                    </a:cubicBezTo>
                    <a:cubicBezTo>
                      <a:pt x="322" y="95"/>
                      <a:pt x="324" y="98"/>
                      <a:pt x="324" y="102"/>
                    </a:cubicBezTo>
                    <a:cubicBezTo>
                      <a:pt x="324" y="105"/>
                      <a:pt x="322" y="108"/>
                      <a:pt x="318" y="108"/>
                    </a:cubicBezTo>
                    <a:cubicBezTo>
                      <a:pt x="239" y="108"/>
                      <a:pt x="239" y="108"/>
                      <a:pt x="239" y="108"/>
                    </a:cubicBezTo>
                    <a:cubicBezTo>
                      <a:pt x="235" y="108"/>
                      <a:pt x="233" y="105"/>
                      <a:pt x="233" y="102"/>
                    </a:cubicBezTo>
                    <a:cubicBezTo>
                      <a:pt x="233" y="98"/>
                      <a:pt x="235" y="95"/>
                      <a:pt x="239" y="95"/>
                    </a:cubicBezTo>
                    <a:close/>
                    <a:moveTo>
                      <a:pt x="203" y="95"/>
                    </a:moveTo>
                    <a:cubicBezTo>
                      <a:pt x="206" y="95"/>
                      <a:pt x="209" y="98"/>
                      <a:pt x="209" y="102"/>
                    </a:cubicBezTo>
                    <a:cubicBezTo>
                      <a:pt x="209" y="105"/>
                      <a:pt x="206" y="108"/>
                      <a:pt x="203" y="108"/>
                    </a:cubicBezTo>
                    <a:cubicBezTo>
                      <a:pt x="199" y="108"/>
                      <a:pt x="196" y="105"/>
                      <a:pt x="196" y="102"/>
                    </a:cubicBezTo>
                    <a:cubicBezTo>
                      <a:pt x="196" y="98"/>
                      <a:pt x="199" y="95"/>
                      <a:pt x="203" y="95"/>
                    </a:cubicBezTo>
                    <a:close/>
                    <a:moveTo>
                      <a:pt x="279" y="1136"/>
                    </a:moveTo>
                    <a:cubicBezTo>
                      <a:pt x="251" y="1136"/>
                      <a:pt x="229" y="1114"/>
                      <a:pt x="229" y="1086"/>
                    </a:cubicBezTo>
                    <a:cubicBezTo>
                      <a:pt x="229" y="1059"/>
                      <a:pt x="251" y="1037"/>
                      <a:pt x="279" y="1037"/>
                    </a:cubicBezTo>
                    <a:cubicBezTo>
                      <a:pt x="306" y="1037"/>
                      <a:pt x="328" y="1059"/>
                      <a:pt x="328" y="1086"/>
                    </a:cubicBezTo>
                    <a:cubicBezTo>
                      <a:pt x="328" y="1114"/>
                      <a:pt x="306" y="1136"/>
                      <a:pt x="279" y="1136"/>
                    </a:cubicBezTo>
                    <a:close/>
                    <a:moveTo>
                      <a:pt x="519" y="1012"/>
                    </a:moveTo>
                    <a:cubicBezTo>
                      <a:pt x="38" y="1012"/>
                      <a:pt x="38" y="1012"/>
                      <a:pt x="38" y="1012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519" y="161"/>
                      <a:pt x="519" y="161"/>
                      <a:pt x="519" y="161"/>
                    </a:cubicBezTo>
                    <a:lnTo>
                      <a:pt x="519" y="10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5741803" y="1082590"/>
            <a:ext cx="644710" cy="644710"/>
            <a:chOff x="5728209" y="1659927"/>
            <a:chExt cx="732405" cy="732405"/>
          </a:xfrm>
        </p:grpSpPr>
        <p:sp>
          <p:nvSpPr>
            <p:cNvPr id="96" name="Oval 95"/>
            <p:cNvSpPr/>
            <p:nvPr/>
          </p:nvSpPr>
          <p:spPr>
            <a:xfrm>
              <a:off x="5728209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5837832" y="1832841"/>
              <a:ext cx="513160" cy="386578"/>
              <a:chOff x="4350591" y="3898557"/>
              <a:chExt cx="757096" cy="570346"/>
            </a:xfrm>
            <a:effectLst/>
          </p:grpSpPr>
          <p:sp>
            <p:nvSpPr>
              <p:cNvPr id="98" name="Freeform 13"/>
              <p:cNvSpPr>
                <a:spLocks noEditPoints="1"/>
              </p:cNvSpPr>
              <p:nvPr/>
            </p:nvSpPr>
            <p:spPr bwMode="auto">
              <a:xfrm>
                <a:off x="4350591" y="4056245"/>
                <a:ext cx="372578" cy="412658"/>
              </a:xfrm>
              <a:custGeom>
                <a:avLst/>
                <a:gdLst>
                  <a:gd name="T0" fmla="*/ 623 w 647"/>
                  <a:gd name="T1" fmla="*/ 667 h 720"/>
                  <a:gd name="T2" fmla="*/ 623 w 647"/>
                  <a:gd name="T3" fmla="*/ 642 h 720"/>
                  <a:gd name="T4" fmla="*/ 53 w 647"/>
                  <a:gd name="T5" fmla="*/ 642 h 720"/>
                  <a:gd name="T6" fmla="*/ 53 w 647"/>
                  <a:gd name="T7" fmla="*/ 77 h 720"/>
                  <a:gd name="T8" fmla="*/ 623 w 647"/>
                  <a:gd name="T9" fmla="*/ 77 h 720"/>
                  <a:gd name="T10" fmla="*/ 623 w 647"/>
                  <a:gd name="T11" fmla="*/ 0 h 720"/>
                  <a:gd name="T12" fmla="*/ 82 w 647"/>
                  <a:gd name="T13" fmla="*/ 0 h 720"/>
                  <a:gd name="T14" fmla="*/ 0 w 647"/>
                  <a:gd name="T15" fmla="*/ 81 h 720"/>
                  <a:gd name="T16" fmla="*/ 0 w 647"/>
                  <a:gd name="T17" fmla="*/ 639 h 720"/>
                  <a:gd name="T18" fmla="*/ 82 w 647"/>
                  <a:gd name="T19" fmla="*/ 720 h 720"/>
                  <a:gd name="T20" fmla="*/ 647 w 647"/>
                  <a:gd name="T21" fmla="*/ 720 h 720"/>
                  <a:gd name="T22" fmla="*/ 623 w 647"/>
                  <a:gd name="T23" fmla="*/ 667 h 720"/>
                  <a:gd name="T24" fmla="*/ 378 w 647"/>
                  <a:gd name="T25" fmla="*/ 34 h 720"/>
                  <a:gd name="T26" fmla="*/ 410 w 647"/>
                  <a:gd name="T27" fmla="*/ 34 h 720"/>
                  <a:gd name="T28" fmla="*/ 418 w 647"/>
                  <a:gd name="T29" fmla="*/ 42 h 720"/>
                  <a:gd name="T30" fmla="*/ 410 w 647"/>
                  <a:gd name="T31" fmla="*/ 51 h 720"/>
                  <a:gd name="T32" fmla="*/ 378 w 647"/>
                  <a:gd name="T33" fmla="*/ 51 h 720"/>
                  <a:gd name="T34" fmla="*/ 369 w 647"/>
                  <a:gd name="T35" fmla="*/ 42 h 720"/>
                  <a:gd name="T36" fmla="*/ 378 w 647"/>
                  <a:gd name="T37" fmla="*/ 34 h 720"/>
                  <a:gd name="T38" fmla="*/ 516 w 647"/>
                  <a:gd name="T39" fmla="*/ 702 h 720"/>
                  <a:gd name="T40" fmla="*/ 472 w 647"/>
                  <a:gd name="T41" fmla="*/ 702 h 720"/>
                  <a:gd name="T42" fmla="*/ 457 w 647"/>
                  <a:gd name="T43" fmla="*/ 688 h 720"/>
                  <a:gd name="T44" fmla="*/ 472 w 647"/>
                  <a:gd name="T45" fmla="*/ 673 h 720"/>
                  <a:gd name="T46" fmla="*/ 516 w 647"/>
                  <a:gd name="T47" fmla="*/ 673 h 720"/>
                  <a:gd name="T48" fmla="*/ 530 w 647"/>
                  <a:gd name="T49" fmla="*/ 688 h 720"/>
                  <a:gd name="T50" fmla="*/ 516 w 647"/>
                  <a:gd name="T51" fmla="*/ 702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720">
                    <a:moveTo>
                      <a:pt x="623" y="667"/>
                    </a:moveTo>
                    <a:cubicBezTo>
                      <a:pt x="623" y="642"/>
                      <a:pt x="623" y="642"/>
                      <a:pt x="623" y="642"/>
                    </a:cubicBezTo>
                    <a:cubicBezTo>
                      <a:pt x="53" y="642"/>
                      <a:pt x="53" y="642"/>
                      <a:pt x="53" y="642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623" y="77"/>
                      <a:pt x="623" y="77"/>
                      <a:pt x="623" y="77"/>
                    </a:cubicBezTo>
                    <a:cubicBezTo>
                      <a:pt x="623" y="0"/>
                      <a:pt x="623" y="0"/>
                      <a:pt x="623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37" y="0"/>
                      <a:pt x="0" y="36"/>
                      <a:pt x="0" y="81"/>
                    </a:cubicBezTo>
                    <a:cubicBezTo>
                      <a:pt x="0" y="639"/>
                      <a:pt x="0" y="639"/>
                      <a:pt x="0" y="639"/>
                    </a:cubicBezTo>
                    <a:cubicBezTo>
                      <a:pt x="0" y="684"/>
                      <a:pt x="37" y="720"/>
                      <a:pt x="82" y="720"/>
                    </a:cubicBezTo>
                    <a:cubicBezTo>
                      <a:pt x="647" y="720"/>
                      <a:pt x="647" y="720"/>
                      <a:pt x="647" y="720"/>
                    </a:cubicBezTo>
                    <a:cubicBezTo>
                      <a:pt x="632" y="707"/>
                      <a:pt x="623" y="688"/>
                      <a:pt x="623" y="667"/>
                    </a:cubicBezTo>
                    <a:close/>
                    <a:moveTo>
                      <a:pt x="378" y="34"/>
                    </a:moveTo>
                    <a:cubicBezTo>
                      <a:pt x="410" y="34"/>
                      <a:pt x="410" y="34"/>
                      <a:pt x="410" y="34"/>
                    </a:cubicBezTo>
                    <a:cubicBezTo>
                      <a:pt x="414" y="34"/>
                      <a:pt x="418" y="38"/>
                      <a:pt x="418" y="42"/>
                    </a:cubicBezTo>
                    <a:cubicBezTo>
                      <a:pt x="418" y="47"/>
                      <a:pt x="414" y="51"/>
                      <a:pt x="410" y="51"/>
                    </a:cubicBezTo>
                    <a:cubicBezTo>
                      <a:pt x="378" y="51"/>
                      <a:pt x="378" y="51"/>
                      <a:pt x="378" y="51"/>
                    </a:cubicBezTo>
                    <a:cubicBezTo>
                      <a:pt x="373" y="51"/>
                      <a:pt x="369" y="47"/>
                      <a:pt x="369" y="42"/>
                    </a:cubicBezTo>
                    <a:cubicBezTo>
                      <a:pt x="369" y="38"/>
                      <a:pt x="373" y="34"/>
                      <a:pt x="378" y="34"/>
                    </a:cubicBezTo>
                    <a:close/>
                    <a:moveTo>
                      <a:pt x="516" y="702"/>
                    </a:moveTo>
                    <a:cubicBezTo>
                      <a:pt x="472" y="702"/>
                      <a:pt x="472" y="702"/>
                      <a:pt x="472" y="702"/>
                    </a:cubicBezTo>
                    <a:cubicBezTo>
                      <a:pt x="464" y="702"/>
                      <a:pt x="457" y="696"/>
                      <a:pt x="457" y="688"/>
                    </a:cubicBezTo>
                    <a:cubicBezTo>
                      <a:pt x="457" y="680"/>
                      <a:pt x="464" y="673"/>
                      <a:pt x="472" y="673"/>
                    </a:cubicBezTo>
                    <a:cubicBezTo>
                      <a:pt x="516" y="673"/>
                      <a:pt x="516" y="673"/>
                      <a:pt x="516" y="673"/>
                    </a:cubicBezTo>
                    <a:cubicBezTo>
                      <a:pt x="524" y="673"/>
                      <a:pt x="530" y="680"/>
                      <a:pt x="530" y="688"/>
                    </a:cubicBezTo>
                    <a:cubicBezTo>
                      <a:pt x="530" y="696"/>
                      <a:pt x="524" y="702"/>
                      <a:pt x="516" y="7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99" name="Freeform 12"/>
              <p:cNvSpPr>
                <a:spLocks noEditPoints="1"/>
              </p:cNvSpPr>
              <p:nvPr/>
            </p:nvSpPr>
            <p:spPr bwMode="auto">
              <a:xfrm>
                <a:off x="4720245" y="3898557"/>
                <a:ext cx="387442" cy="570346"/>
              </a:xfrm>
              <a:custGeom>
                <a:avLst/>
                <a:gdLst>
                  <a:gd name="T0" fmla="*/ 620 w 673"/>
                  <a:gd name="T1" fmla="*/ 0 h 995"/>
                  <a:gd name="T2" fmla="*/ 53 w 673"/>
                  <a:gd name="T3" fmla="*/ 0 h 995"/>
                  <a:gd name="T4" fmla="*/ 0 w 673"/>
                  <a:gd name="T5" fmla="*/ 53 h 995"/>
                  <a:gd name="T6" fmla="*/ 0 w 673"/>
                  <a:gd name="T7" fmla="*/ 942 h 995"/>
                  <a:gd name="T8" fmla="*/ 53 w 673"/>
                  <a:gd name="T9" fmla="*/ 995 h 995"/>
                  <a:gd name="T10" fmla="*/ 620 w 673"/>
                  <a:gd name="T11" fmla="*/ 995 h 995"/>
                  <a:gd name="T12" fmla="*/ 673 w 673"/>
                  <a:gd name="T13" fmla="*/ 942 h 995"/>
                  <a:gd name="T14" fmla="*/ 673 w 673"/>
                  <a:gd name="T15" fmla="*/ 53 h 995"/>
                  <a:gd name="T16" fmla="*/ 620 w 673"/>
                  <a:gd name="T17" fmla="*/ 0 h 995"/>
                  <a:gd name="T18" fmla="*/ 337 w 673"/>
                  <a:gd name="T19" fmla="*/ 44 h 995"/>
                  <a:gd name="T20" fmla="*/ 346 w 673"/>
                  <a:gd name="T21" fmla="*/ 53 h 995"/>
                  <a:gd name="T22" fmla="*/ 337 w 673"/>
                  <a:gd name="T23" fmla="*/ 63 h 995"/>
                  <a:gd name="T24" fmla="*/ 327 w 673"/>
                  <a:gd name="T25" fmla="*/ 53 h 995"/>
                  <a:gd name="T26" fmla="*/ 337 w 673"/>
                  <a:gd name="T27" fmla="*/ 44 h 995"/>
                  <a:gd name="T28" fmla="*/ 337 w 673"/>
                  <a:gd name="T29" fmla="*/ 973 h 995"/>
                  <a:gd name="T30" fmla="*/ 310 w 673"/>
                  <a:gd name="T31" fmla="*/ 946 h 995"/>
                  <a:gd name="T32" fmla="*/ 337 w 673"/>
                  <a:gd name="T33" fmla="*/ 920 h 995"/>
                  <a:gd name="T34" fmla="*/ 363 w 673"/>
                  <a:gd name="T35" fmla="*/ 946 h 995"/>
                  <a:gd name="T36" fmla="*/ 337 w 673"/>
                  <a:gd name="T37" fmla="*/ 973 h 995"/>
                  <a:gd name="T38" fmla="*/ 639 w 673"/>
                  <a:gd name="T39" fmla="*/ 893 h 995"/>
                  <a:gd name="T40" fmla="*/ 35 w 673"/>
                  <a:gd name="T41" fmla="*/ 893 h 995"/>
                  <a:gd name="T42" fmla="*/ 35 w 673"/>
                  <a:gd name="T43" fmla="*/ 95 h 995"/>
                  <a:gd name="T44" fmla="*/ 639 w 673"/>
                  <a:gd name="T45" fmla="*/ 95 h 995"/>
                  <a:gd name="T46" fmla="*/ 639 w 673"/>
                  <a:gd name="T47" fmla="*/ 893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3" h="995">
                    <a:moveTo>
                      <a:pt x="62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4"/>
                      <a:pt x="0" y="53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72"/>
                      <a:pt x="24" y="995"/>
                      <a:pt x="53" y="995"/>
                    </a:cubicBezTo>
                    <a:cubicBezTo>
                      <a:pt x="620" y="995"/>
                      <a:pt x="620" y="995"/>
                      <a:pt x="620" y="995"/>
                    </a:cubicBezTo>
                    <a:cubicBezTo>
                      <a:pt x="649" y="995"/>
                      <a:pt x="673" y="972"/>
                      <a:pt x="673" y="942"/>
                    </a:cubicBezTo>
                    <a:cubicBezTo>
                      <a:pt x="673" y="53"/>
                      <a:pt x="673" y="53"/>
                      <a:pt x="673" y="53"/>
                    </a:cubicBezTo>
                    <a:cubicBezTo>
                      <a:pt x="673" y="24"/>
                      <a:pt x="649" y="0"/>
                      <a:pt x="620" y="0"/>
                    </a:cubicBezTo>
                    <a:close/>
                    <a:moveTo>
                      <a:pt x="337" y="44"/>
                    </a:moveTo>
                    <a:cubicBezTo>
                      <a:pt x="342" y="44"/>
                      <a:pt x="346" y="48"/>
                      <a:pt x="346" y="53"/>
                    </a:cubicBezTo>
                    <a:cubicBezTo>
                      <a:pt x="346" y="58"/>
                      <a:pt x="342" y="63"/>
                      <a:pt x="337" y="63"/>
                    </a:cubicBezTo>
                    <a:cubicBezTo>
                      <a:pt x="331" y="63"/>
                      <a:pt x="327" y="58"/>
                      <a:pt x="327" y="53"/>
                    </a:cubicBezTo>
                    <a:cubicBezTo>
                      <a:pt x="327" y="48"/>
                      <a:pt x="331" y="44"/>
                      <a:pt x="337" y="44"/>
                    </a:cubicBezTo>
                    <a:close/>
                    <a:moveTo>
                      <a:pt x="337" y="973"/>
                    </a:moveTo>
                    <a:cubicBezTo>
                      <a:pt x="322" y="973"/>
                      <a:pt x="310" y="961"/>
                      <a:pt x="310" y="946"/>
                    </a:cubicBezTo>
                    <a:cubicBezTo>
                      <a:pt x="310" y="932"/>
                      <a:pt x="322" y="920"/>
                      <a:pt x="337" y="920"/>
                    </a:cubicBezTo>
                    <a:cubicBezTo>
                      <a:pt x="351" y="920"/>
                      <a:pt x="363" y="932"/>
                      <a:pt x="363" y="946"/>
                    </a:cubicBezTo>
                    <a:cubicBezTo>
                      <a:pt x="363" y="961"/>
                      <a:pt x="351" y="973"/>
                      <a:pt x="337" y="973"/>
                    </a:cubicBezTo>
                    <a:close/>
                    <a:moveTo>
                      <a:pt x="639" y="893"/>
                    </a:moveTo>
                    <a:cubicBezTo>
                      <a:pt x="35" y="893"/>
                      <a:pt x="35" y="893"/>
                      <a:pt x="35" y="893"/>
                    </a:cubicBezTo>
                    <a:cubicBezTo>
                      <a:pt x="35" y="95"/>
                      <a:pt x="35" y="95"/>
                      <a:pt x="35" y="95"/>
                    </a:cubicBezTo>
                    <a:cubicBezTo>
                      <a:pt x="639" y="95"/>
                      <a:pt x="639" y="95"/>
                      <a:pt x="639" y="95"/>
                    </a:cubicBezTo>
                    <a:lnTo>
                      <a:pt x="639" y="8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4100868" y="1991446"/>
            <a:ext cx="525976" cy="525976"/>
            <a:chOff x="5702300" y="1350569"/>
            <a:chExt cx="408114" cy="408114"/>
          </a:xfrm>
        </p:grpSpPr>
        <p:sp>
          <p:nvSpPr>
            <p:cNvPr id="165" name="Oval 164"/>
            <p:cNvSpPr/>
            <p:nvPr/>
          </p:nvSpPr>
          <p:spPr>
            <a:xfrm>
              <a:off x="5702300" y="1350569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5796357" y="1433728"/>
              <a:ext cx="227013" cy="227013"/>
              <a:chOff x="4732944" y="1716088"/>
              <a:chExt cx="331199" cy="331199"/>
            </a:xfrm>
            <a:solidFill>
              <a:schemeClr val="bg1"/>
            </a:solidFill>
          </p:grpSpPr>
          <p:sp>
            <p:nvSpPr>
              <p:cNvPr id="167" name="Freeform 13"/>
              <p:cNvSpPr>
                <a:spLocks/>
              </p:cNvSpPr>
              <p:nvPr/>
            </p:nvSpPr>
            <p:spPr bwMode="auto">
              <a:xfrm>
                <a:off x="4811990" y="1869783"/>
                <a:ext cx="20807" cy="26384"/>
              </a:xfrm>
              <a:custGeom>
                <a:avLst/>
                <a:gdLst>
                  <a:gd name="T0" fmla="*/ 0 w 194"/>
                  <a:gd name="T1" fmla="*/ 246 h 246"/>
                  <a:gd name="T2" fmla="*/ 194 w 194"/>
                  <a:gd name="T3" fmla="*/ 246 h 246"/>
                  <a:gd name="T4" fmla="*/ 97 w 194"/>
                  <a:gd name="T5" fmla="*/ 0 h 246"/>
                  <a:gd name="T6" fmla="*/ 0 w 194"/>
                  <a:gd name="T7" fmla="*/ 246 h 246"/>
                  <a:gd name="T8" fmla="*/ 0 w 194"/>
                  <a:gd name="T9" fmla="*/ 246 h 246"/>
                  <a:gd name="T10" fmla="*/ 0 w 194"/>
                  <a:gd name="T1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246">
                    <a:moveTo>
                      <a:pt x="0" y="246"/>
                    </a:moveTo>
                    <a:lnTo>
                      <a:pt x="194" y="246"/>
                    </a:lnTo>
                    <a:lnTo>
                      <a:pt x="97" y="0"/>
                    </a:lnTo>
                    <a:lnTo>
                      <a:pt x="0" y="246"/>
                    </a:lnTo>
                    <a:lnTo>
                      <a:pt x="0" y="246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68" name="Freeform 14"/>
              <p:cNvSpPr>
                <a:spLocks/>
              </p:cNvSpPr>
              <p:nvPr/>
            </p:nvSpPr>
            <p:spPr bwMode="auto">
              <a:xfrm>
                <a:off x="4895218" y="1864420"/>
                <a:ext cx="26170" cy="24883"/>
              </a:xfrm>
              <a:custGeom>
                <a:avLst/>
                <a:gdLst>
                  <a:gd name="T0" fmla="*/ 49 w 103"/>
                  <a:gd name="T1" fmla="*/ 0 h 98"/>
                  <a:gd name="T2" fmla="*/ 0 w 103"/>
                  <a:gd name="T3" fmla="*/ 0 h 98"/>
                  <a:gd name="T4" fmla="*/ 0 w 103"/>
                  <a:gd name="T5" fmla="*/ 98 h 98"/>
                  <a:gd name="T6" fmla="*/ 51 w 103"/>
                  <a:gd name="T7" fmla="*/ 98 h 98"/>
                  <a:gd name="T8" fmla="*/ 103 w 103"/>
                  <a:gd name="T9" fmla="*/ 47 h 98"/>
                  <a:gd name="T10" fmla="*/ 49 w 103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98">
                    <a:moveTo>
                      <a:pt x="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84" y="98"/>
                      <a:pt x="103" y="75"/>
                      <a:pt x="103" y="47"/>
                    </a:cubicBezTo>
                    <a:cubicBezTo>
                      <a:pt x="103" y="17"/>
                      <a:pt x="82" y="0"/>
                      <a:pt x="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69" name="Freeform 15"/>
              <p:cNvSpPr>
                <a:spLocks/>
              </p:cNvSpPr>
              <p:nvPr/>
            </p:nvSpPr>
            <p:spPr bwMode="auto">
              <a:xfrm>
                <a:off x="4969867" y="1864420"/>
                <a:ext cx="27779" cy="24883"/>
              </a:xfrm>
              <a:custGeom>
                <a:avLst/>
                <a:gdLst>
                  <a:gd name="T0" fmla="*/ 52 w 109"/>
                  <a:gd name="T1" fmla="*/ 0 h 98"/>
                  <a:gd name="T2" fmla="*/ 0 w 109"/>
                  <a:gd name="T3" fmla="*/ 0 h 98"/>
                  <a:gd name="T4" fmla="*/ 0 w 109"/>
                  <a:gd name="T5" fmla="*/ 98 h 98"/>
                  <a:gd name="T6" fmla="*/ 55 w 109"/>
                  <a:gd name="T7" fmla="*/ 98 h 98"/>
                  <a:gd name="T8" fmla="*/ 109 w 109"/>
                  <a:gd name="T9" fmla="*/ 47 h 98"/>
                  <a:gd name="T10" fmla="*/ 52 w 109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98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90" y="98"/>
                      <a:pt x="109" y="75"/>
                      <a:pt x="109" y="47"/>
                    </a:cubicBezTo>
                    <a:cubicBezTo>
                      <a:pt x="109" y="17"/>
                      <a:pt x="87" y="0"/>
                      <a:pt x="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70" name="Freeform 16"/>
              <p:cNvSpPr>
                <a:spLocks noEditPoints="1"/>
              </p:cNvSpPr>
              <p:nvPr/>
            </p:nvSpPr>
            <p:spPr bwMode="auto">
              <a:xfrm>
                <a:off x="4732944" y="1716088"/>
                <a:ext cx="331199" cy="331199"/>
              </a:xfrm>
              <a:custGeom>
                <a:avLst/>
                <a:gdLst>
                  <a:gd name="T0" fmla="*/ 1061 w 1304"/>
                  <a:gd name="T1" fmla="*/ 0 h 1304"/>
                  <a:gd name="T2" fmla="*/ 244 w 1304"/>
                  <a:gd name="T3" fmla="*/ 0 h 1304"/>
                  <a:gd name="T4" fmla="*/ 0 w 1304"/>
                  <a:gd name="T5" fmla="*/ 243 h 1304"/>
                  <a:gd name="T6" fmla="*/ 0 w 1304"/>
                  <a:gd name="T7" fmla="*/ 1058 h 1304"/>
                  <a:gd name="T8" fmla="*/ 244 w 1304"/>
                  <a:gd name="T9" fmla="*/ 1304 h 1304"/>
                  <a:gd name="T10" fmla="*/ 1061 w 1304"/>
                  <a:gd name="T11" fmla="*/ 1304 h 1304"/>
                  <a:gd name="T12" fmla="*/ 1304 w 1304"/>
                  <a:gd name="T13" fmla="*/ 1058 h 1304"/>
                  <a:gd name="T14" fmla="*/ 1304 w 1304"/>
                  <a:gd name="T15" fmla="*/ 243 h 1304"/>
                  <a:gd name="T16" fmla="*/ 1061 w 1304"/>
                  <a:gd name="T17" fmla="*/ 0 h 1304"/>
                  <a:gd name="T18" fmla="*/ 448 w 1304"/>
                  <a:gd name="T19" fmla="*/ 836 h 1304"/>
                  <a:gd name="T20" fmla="*/ 419 w 1304"/>
                  <a:gd name="T21" fmla="*/ 765 h 1304"/>
                  <a:gd name="T22" fmla="*/ 286 w 1304"/>
                  <a:gd name="T23" fmla="*/ 765 h 1304"/>
                  <a:gd name="T24" fmla="*/ 258 w 1304"/>
                  <a:gd name="T25" fmla="*/ 836 h 1304"/>
                  <a:gd name="T26" fmla="*/ 187 w 1304"/>
                  <a:gd name="T27" fmla="*/ 836 h 1304"/>
                  <a:gd name="T28" fmla="*/ 323 w 1304"/>
                  <a:gd name="T29" fmla="*/ 521 h 1304"/>
                  <a:gd name="T30" fmla="*/ 387 w 1304"/>
                  <a:gd name="T31" fmla="*/ 521 h 1304"/>
                  <a:gd name="T32" fmla="*/ 519 w 1304"/>
                  <a:gd name="T33" fmla="*/ 836 h 1304"/>
                  <a:gd name="T34" fmla="*/ 448 w 1304"/>
                  <a:gd name="T35" fmla="*/ 836 h 1304"/>
                  <a:gd name="T36" fmla="*/ 448 w 1304"/>
                  <a:gd name="T37" fmla="*/ 836 h 1304"/>
                  <a:gd name="T38" fmla="*/ 689 w 1304"/>
                  <a:gd name="T39" fmla="*/ 743 h 1304"/>
                  <a:gd name="T40" fmla="*/ 637 w 1304"/>
                  <a:gd name="T41" fmla="*/ 743 h 1304"/>
                  <a:gd name="T42" fmla="*/ 637 w 1304"/>
                  <a:gd name="T43" fmla="*/ 836 h 1304"/>
                  <a:gd name="T44" fmla="*/ 568 w 1304"/>
                  <a:gd name="T45" fmla="*/ 836 h 1304"/>
                  <a:gd name="T46" fmla="*/ 568 w 1304"/>
                  <a:gd name="T47" fmla="*/ 524 h 1304"/>
                  <a:gd name="T48" fmla="*/ 697 w 1304"/>
                  <a:gd name="T49" fmla="*/ 524 h 1304"/>
                  <a:gd name="T50" fmla="*/ 815 w 1304"/>
                  <a:gd name="T51" fmla="*/ 632 h 1304"/>
                  <a:gd name="T52" fmla="*/ 689 w 1304"/>
                  <a:gd name="T53" fmla="*/ 743 h 1304"/>
                  <a:gd name="T54" fmla="*/ 987 w 1304"/>
                  <a:gd name="T55" fmla="*/ 743 h 1304"/>
                  <a:gd name="T56" fmla="*/ 935 w 1304"/>
                  <a:gd name="T57" fmla="*/ 743 h 1304"/>
                  <a:gd name="T58" fmla="*/ 935 w 1304"/>
                  <a:gd name="T59" fmla="*/ 836 h 1304"/>
                  <a:gd name="T60" fmla="*/ 866 w 1304"/>
                  <a:gd name="T61" fmla="*/ 836 h 1304"/>
                  <a:gd name="T62" fmla="*/ 866 w 1304"/>
                  <a:gd name="T63" fmla="*/ 524 h 1304"/>
                  <a:gd name="T64" fmla="*/ 994 w 1304"/>
                  <a:gd name="T65" fmla="*/ 524 h 1304"/>
                  <a:gd name="T66" fmla="*/ 1112 w 1304"/>
                  <a:gd name="T67" fmla="*/ 632 h 1304"/>
                  <a:gd name="T68" fmla="*/ 987 w 1304"/>
                  <a:gd name="T69" fmla="*/ 743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04" h="1304">
                    <a:moveTo>
                      <a:pt x="1061" y="0"/>
                    </a:move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0"/>
                      <a:pt x="0" y="0"/>
                      <a:pt x="0" y="243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0" y="1058"/>
                      <a:pt x="0" y="1304"/>
                      <a:pt x="244" y="1304"/>
                    </a:cubicBezTo>
                    <a:cubicBezTo>
                      <a:pt x="1061" y="1304"/>
                      <a:pt x="1061" y="1304"/>
                      <a:pt x="1061" y="1304"/>
                    </a:cubicBezTo>
                    <a:cubicBezTo>
                      <a:pt x="1061" y="1304"/>
                      <a:pt x="1304" y="1304"/>
                      <a:pt x="1304" y="1058"/>
                    </a:cubicBezTo>
                    <a:cubicBezTo>
                      <a:pt x="1304" y="243"/>
                      <a:pt x="1304" y="243"/>
                      <a:pt x="1304" y="243"/>
                    </a:cubicBezTo>
                    <a:cubicBezTo>
                      <a:pt x="1304" y="243"/>
                      <a:pt x="1304" y="0"/>
                      <a:pt x="1061" y="0"/>
                    </a:cubicBezTo>
                    <a:close/>
                    <a:moveTo>
                      <a:pt x="448" y="836"/>
                    </a:moveTo>
                    <a:cubicBezTo>
                      <a:pt x="419" y="765"/>
                      <a:pt x="419" y="765"/>
                      <a:pt x="419" y="765"/>
                    </a:cubicBezTo>
                    <a:cubicBezTo>
                      <a:pt x="286" y="765"/>
                      <a:pt x="286" y="765"/>
                      <a:pt x="286" y="765"/>
                    </a:cubicBezTo>
                    <a:cubicBezTo>
                      <a:pt x="258" y="836"/>
                      <a:pt x="258" y="836"/>
                      <a:pt x="258" y="836"/>
                    </a:cubicBezTo>
                    <a:cubicBezTo>
                      <a:pt x="187" y="836"/>
                      <a:pt x="187" y="836"/>
                      <a:pt x="187" y="836"/>
                    </a:cubicBezTo>
                    <a:cubicBezTo>
                      <a:pt x="323" y="521"/>
                      <a:pt x="323" y="521"/>
                      <a:pt x="323" y="521"/>
                    </a:cubicBezTo>
                    <a:cubicBezTo>
                      <a:pt x="387" y="521"/>
                      <a:pt x="387" y="521"/>
                      <a:pt x="387" y="521"/>
                    </a:cubicBezTo>
                    <a:cubicBezTo>
                      <a:pt x="519" y="836"/>
                      <a:pt x="519" y="836"/>
                      <a:pt x="519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lose/>
                    <a:moveTo>
                      <a:pt x="689" y="743"/>
                    </a:moveTo>
                    <a:cubicBezTo>
                      <a:pt x="637" y="743"/>
                      <a:pt x="637" y="743"/>
                      <a:pt x="637" y="743"/>
                    </a:cubicBezTo>
                    <a:cubicBezTo>
                      <a:pt x="637" y="836"/>
                      <a:pt x="637" y="836"/>
                      <a:pt x="637" y="836"/>
                    </a:cubicBezTo>
                    <a:cubicBezTo>
                      <a:pt x="568" y="836"/>
                      <a:pt x="568" y="836"/>
                      <a:pt x="568" y="836"/>
                    </a:cubicBezTo>
                    <a:cubicBezTo>
                      <a:pt x="568" y="524"/>
                      <a:pt x="568" y="524"/>
                      <a:pt x="568" y="524"/>
                    </a:cubicBezTo>
                    <a:cubicBezTo>
                      <a:pt x="697" y="524"/>
                      <a:pt x="697" y="524"/>
                      <a:pt x="697" y="524"/>
                    </a:cubicBezTo>
                    <a:cubicBezTo>
                      <a:pt x="770" y="524"/>
                      <a:pt x="815" y="568"/>
                      <a:pt x="815" y="632"/>
                    </a:cubicBezTo>
                    <a:cubicBezTo>
                      <a:pt x="815" y="703"/>
                      <a:pt x="758" y="743"/>
                      <a:pt x="689" y="743"/>
                    </a:cubicBezTo>
                    <a:close/>
                    <a:moveTo>
                      <a:pt x="987" y="743"/>
                    </a:moveTo>
                    <a:cubicBezTo>
                      <a:pt x="935" y="743"/>
                      <a:pt x="935" y="743"/>
                      <a:pt x="935" y="743"/>
                    </a:cubicBezTo>
                    <a:cubicBezTo>
                      <a:pt x="935" y="836"/>
                      <a:pt x="935" y="836"/>
                      <a:pt x="935" y="836"/>
                    </a:cubicBezTo>
                    <a:cubicBezTo>
                      <a:pt x="866" y="836"/>
                      <a:pt x="866" y="836"/>
                      <a:pt x="866" y="836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994" y="524"/>
                      <a:pt x="994" y="524"/>
                      <a:pt x="994" y="524"/>
                    </a:cubicBezTo>
                    <a:cubicBezTo>
                      <a:pt x="1068" y="524"/>
                      <a:pt x="1112" y="568"/>
                      <a:pt x="1112" y="632"/>
                    </a:cubicBezTo>
                    <a:cubicBezTo>
                      <a:pt x="1112" y="703"/>
                      <a:pt x="1058" y="743"/>
                      <a:pt x="987" y="7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grpSp>
        <p:nvGrpSpPr>
          <p:cNvPr id="178" name="Group 177"/>
          <p:cNvGrpSpPr/>
          <p:nvPr/>
        </p:nvGrpSpPr>
        <p:grpSpPr>
          <a:xfrm>
            <a:off x="7617293" y="1960157"/>
            <a:ext cx="525976" cy="525976"/>
            <a:chOff x="5702300" y="1350569"/>
            <a:chExt cx="408114" cy="408114"/>
          </a:xfrm>
        </p:grpSpPr>
        <p:sp>
          <p:nvSpPr>
            <p:cNvPr id="179" name="Oval 178"/>
            <p:cNvSpPr/>
            <p:nvPr/>
          </p:nvSpPr>
          <p:spPr>
            <a:xfrm>
              <a:off x="5702300" y="1350569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5796357" y="1433728"/>
              <a:ext cx="227013" cy="227013"/>
              <a:chOff x="4732944" y="1716088"/>
              <a:chExt cx="331199" cy="331199"/>
            </a:xfrm>
            <a:solidFill>
              <a:schemeClr val="bg1"/>
            </a:solidFill>
          </p:grpSpPr>
          <p:sp>
            <p:nvSpPr>
              <p:cNvPr id="181" name="Freeform 13"/>
              <p:cNvSpPr>
                <a:spLocks/>
              </p:cNvSpPr>
              <p:nvPr/>
            </p:nvSpPr>
            <p:spPr bwMode="auto">
              <a:xfrm>
                <a:off x="4811990" y="1869783"/>
                <a:ext cx="20807" cy="26384"/>
              </a:xfrm>
              <a:custGeom>
                <a:avLst/>
                <a:gdLst>
                  <a:gd name="T0" fmla="*/ 0 w 194"/>
                  <a:gd name="T1" fmla="*/ 246 h 246"/>
                  <a:gd name="T2" fmla="*/ 194 w 194"/>
                  <a:gd name="T3" fmla="*/ 246 h 246"/>
                  <a:gd name="T4" fmla="*/ 97 w 194"/>
                  <a:gd name="T5" fmla="*/ 0 h 246"/>
                  <a:gd name="T6" fmla="*/ 0 w 194"/>
                  <a:gd name="T7" fmla="*/ 246 h 246"/>
                  <a:gd name="T8" fmla="*/ 0 w 194"/>
                  <a:gd name="T9" fmla="*/ 246 h 246"/>
                  <a:gd name="T10" fmla="*/ 0 w 194"/>
                  <a:gd name="T1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246">
                    <a:moveTo>
                      <a:pt x="0" y="246"/>
                    </a:moveTo>
                    <a:lnTo>
                      <a:pt x="194" y="246"/>
                    </a:lnTo>
                    <a:lnTo>
                      <a:pt x="97" y="0"/>
                    </a:lnTo>
                    <a:lnTo>
                      <a:pt x="0" y="246"/>
                    </a:lnTo>
                    <a:lnTo>
                      <a:pt x="0" y="246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82" name="Freeform 14"/>
              <p:cNvSpPr>
                <a:spLocks/>
              </p:cNvSpPr>
              <p:nvPr/>
            </p:nvSpPr>
            <p:spPr bwMode="auto">
              <a:xfrm>
                <a:off x="4895218" y="1864420"/>
                <a:ext cx="26170" cy="24883"/>
              </a:xfrm>
              <a:custGeom>
                <a:avLst/>
                <a:gdLst>
                  <a:gd name="T0" fmla="*/ 49 w 103"/>
                  <a:gd name="T1" fmla="*/ 0 h 98"/>
                  <a:gd name="T2" fmla="*/ 0 w 103"/>
                  <a:gd name="T3" fmla="*/ 0 h 98"/>
                  <a:gd name="T4" fmla="*/ 0 w 103"/>
                  <a:gd name="T5" fmla="*/ 98 h 98"/>
                  <a:gd name="T6" fmla="*/ 51 w 103"/>
                  <a:gd name="T7" fmla="*/ 98 h 98"/>
                  <a:gd name="T8" fmla="*/ 103 w 103"/>
                  <a:gd name="T9" fmla="*/ 47 h 98"/>
                  <a:gd name="T10" fmla="*/ 49 w 103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98">
                    <a:moveTo>
                      <a:pt x="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84" y="98"/>
                      <a:pt x="103" y="75"/>
                      <a:pt x="103" y="47"/>
                    </a:cubicBezTo>
                    <a:cubicBezTo>
                      <a:pt x="103" y="17"/>
                      <a:pt x="82" y="0"/>
                      <a:pt x="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83" name="Freeform 15"/>
              <p:cNvSpPr>
                <a:spLocks/>
              </p:cNvSpPr>
              <p:nvPr/>
            </p:nvSpPr>
            <p:spPr bwMode="auto">
              <a:xfrm>
                <a:off x="4969867" y="1864420"/>
                <a:ext cx="27779" cy="24883"/>
              </a:xfrm>
              <a:custGeom>
                <a:avLst/>
                <a:gdLst>
                  <a:gd name="T0" fmla="*/ 52 w 109"/>
                  <a:gd name="T1" fmla="*/ 0 h 98"/>
                  <a:gd name="T2" fmla="*/ 0 w 109"/>
                  <a:gd name="T3" fmla="*/ 0 h 98"/>
                  <a:gd name="T4" fmla="*/ 0 w 109"/>
                  <a:gd name="T5" fmla="*/ 98 h 98"/>
                  <a:gd name="T6" fmla="*/ 55 w 109"/>
                  <a:gd name="T7" fmla="*/ 98 h 98"/>
                  <a:gd name="T8" fmla="*/ 109 w 109"/>
                  <a:gd name="T9" fmla="*/ 47 h 98"/>
                  <a:gd name="T10" fmla="*/ 52 w 109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98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90" y="98"/>
                      <a:pt x="109" y="75"/>
                      <a:pt x="109" y="47"/>
                    </a:cubicBezTo>
                    <a:cubicBezTo>
                      <a:pt x="109" y="17"/>
                      <a:pt x="87" y="0"/>
                      <a:pt x="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84" name="Freeform 16"/>
              <p:cNvSpPr>
                <a:spLocks noEditPoints="1"/>
              </p:cNvSpPr>
              <p:nvPr/>
            </p:nvSpPr>
            <p:spPr bwMode="auto">
              <a:xfrm>
                <a:off x="4732944" y="1716088"/>
                <a:ext cx="331199" cy="331199"/>
              </a:xfrm>
              <a:custGeom>
                <a:avLst/>
                <a:gdLst>
                  <a:gd name="T0" fmla="*/ 1061 w 1304"/>
                  <a:gd name="T1" fmla="*/ 0 h 1304"/>
                  <a:gd name="T2" fmla="*/ 244 w 1304"/>
                  <a:gd name="T3" fmla="*/ 0 h 1304"/>
                  <a:gd name="T4" fmla="*/ 0 w 1304"/>
                  <a:gd name="T5" fmla="*/ 243 h 1304"/>
                  <a:gd name="T6" fmla="*/ 0 w 1304"/>
                  <a:gd name="T7" fmla="*/ 1058 h 1304"/>
                  <a:gd name="T8" fmla="*/ 244 w 1304"/>
                  <a:gd name="T9" fmla="*/ 1304 h 1304"/>
                  <a:gd name="T10" fmla="*/ 1061 w 1304"/>
                  <a:gd name="T11" fmla="*/ 1304 h 1304"/>
                  <a:gd name="T12" fmla="*/ 1304 w 1304"/>
                  <a:gd name="T13" fmla="*/ 1058 h 1304"/>
                  <a:gd name="T14" fmla="*/ 1304 w 1304"/>
                  <a:gd name="T15" fmla="*/ 243 h 1304"/>
                  <a:gd name="T16" fmla="*/ 1061 w 1304"/>
                  <a:gd name="T17" fmla="*/ 0 h 1304"/>
                  <a:gd name="T18" fmla="*/ 448 w 1304"/>
                  <a:gd name="T19" fmla="*/ 836 h 1304"/>
                  <a:gd name="T20" fmla="*/ 419 w 1304"/>
                  <a:gd name="T21" fmla="*/ 765 h 1304"/>
                  <a:gd name="T22" fmla="*/ 286 w 1304"/>
                  <a:gd name="T23" fmla="*/ 765 h 1304"/>
                  <a:gd name="T24" fmla="*/ 258 w 1304"/>
                  <a:gd name="T25" fmla="*/ 836 h 1304"/>
                  <a:gd name="T26" fmla="*/ 187 w 1304"/>
                  <a:gd name="T27" fmla="*/ 836 h 1304"/>
                  <a:gd name="T28" fmla="*/ 323 w 1304"/>
                  <a:gd name="T29" fmla="*/ 521 h 1304"/>
                  <a:gd name="T30" fmla="*/ 387 w 1304"/>
                  <a:gd name="T31" fmla="*/ 521 h 1304"/>
                  <a:gd name="T32" fmla="*/ 519 w 1304"/>
                  <a:gd name="T33" fmla="*/ 836 h 1304"/>
                  <a:gd name="T34" fmla="*/ 448 w 1304"/>
                  <a:gd name="T35" fmla="*/ 836 h 1304"/>
                  <a:gd name="T36" fmla="*/ 448 w 1304"/>
                  <a:gd name="T37" fmla="*/ 836 h 1304"/>
                  <a:gd name="T38" fmla="*/ 689 w 1304"/>
                  <a:gd name="T39" fmla="*/ 743 h 1304"/>
                  <a:gd name="T40" fmla="*/ 637 w 1304"/>
                  <a:gd name="T41" fmla="*/ 743 h 1304"/>
                  <a:gd name="T42" fmla="*/ 637 w 1304"/>
                  <a:gd name="T43" fmla="*/ 836 h 1304"/>
                  <a:gd name="T44" fmla="*/ 568 w 1304"/>
                  <a:gd name="T45" fmla="*/ 836 h 1304"/>
                  <a:gd name="T46" fmla="*/ 568 w 1304"/>
                  <a:gd name="T47" fmla="*/ 524 h 1304"/>
                  <a:gd name="T48" fmla="*/ 697 w 1304"/>
                  <a:gd name="T49" fmla="*/ 524 h 1304"/>
                  <a:gd name="T50" fmla="*/ 815 w 1304"/>
                  <a:gd name="T51" fmla="*/ 632 h 1304"/>
                  <a:gd name="T52" fmla="*/ 689 w 1304"/>
                  <a:gd name="T53" fmla="*/ 743 h 1304"/>
                  <a:gd name="T54" fmla="*/ 987 w 1304"/>
                  <a:gd name="T55" fmla="*/ 743 h 1304"/>
                  <a:gd name="T56" fmla="*/ 935 w 1304"/>
                  <a:gd name="T57" fmla="*/ 743 h 1304"/>
                  <a:gd name="T58" fmla="*/ 935 w 1304"/>
                  <a:gd name="T59" fmla="*/ 836 h 1304"/>
                  <a:gd name="T60" fmla="*/ 866 w 1304"/>
                  <a:gd name="T61" fmla="*/ 836 h 1304"/>
                  <a:gd name="T62" fmla="*/ 866 w 1304"/>
                  <a:gd name="T63" fmla="*/ 524 h 1304"/>
                  <a:gd name="T64" fmla="*/ 994 w 1304"/>
                  <a:gd name="T65" fmla="*/ 524 h 1304"/>
                  <a:gd name="T66" fmla="*/ 1112 w 1304"/>
                  <a:gd name="T67" fmla="*/ 632 h 1304"/>
                  <a:gd name="T68" fmla="*/ 987 w 1304"/>
                  <a:gd name="T69" fmla="*/ 743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04" h="1304">
                    <a:moveTo>
                      <a:pt x="1061" y="0"/>
                    </a:move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0"/>
                      <a:pt x="0" y="0"/>
                      <a:pt x="0" y="243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0" y="1058"/>
                      <a:pt x="0" y="1304"/>
                      <a:pt x="244" y="1304"/>
                    </a:cubicBezTo>
                    <a:cubicBezTo>
                      <a:pt x="1061" y="1304"/>
                      <a:pt x="1061" y="1304"/>
                      <a:pt x="1061" y="1304"/>
                    </a:cubicBezTo>
                    <a:cubicBezTo>
                      <a:pt x="1061" y="1304"/>
                      <a:pt x="1304" y="1304"/>
                      <a:pt x="1304" y="1058"/>
                    </a:cubicBezTo>
                    <a:cubicBezTo>
                      <a:pt x="1304" y="243"/>
                      <a:pt x="1304" y="243"/>
                      <a:pt x="1304" y="243"/>
                    </a:cubicBezTo>
                    <a:cubicBezTo>
                      <a:pt x="1304" y="243"/>
                      <a:pt x="1304" y="0"/>
                      <a:pt x="1061" y="0"/>
                    </a:cubicBezTo>
                    <a:close/>
                    <a:moveTo>
                      <a:pt x="448" y="836"/>
                    </a:moveTo>
                    <a:cubicBezTo>
                      <a:pt x="419" y="765"/>
                      <a:pt x="419" y="765"/>
                      <a:pt x="419" y="765"/>
                    </a:cubicBezTo>
                    <a:cubicBezTo>
                      <a:pt x="286" y="765"/>
                      <a:pt x="286" y="765"/>
                      <a:pt x="286" y="765"/>
                    </a:cubicBezTo>
                    <a:cubicBezTo>
                      <a:pt x="258" y="836"/>
                      <a:pt x="258" y="836"/>
                      <a:pt x="258" y="836"/>
                    </a:cubicBezTo>
                    <a:cubicBezTo>
                      <a:pt x="187" y="836"/>
                      <a:pt x="187" y="836"/>
                      <a:pt x="187" y="836"/>
                    </a:cubicBezTo>
                    <a:cubicBezTo>
                      <a:pt x="323" y="521"/>
                      <a:pt x="323" y="521"/>
                      <a:pt x="323" y="521"/>
                    </a:cubicBezTo>
                    <a:cubicBezTo>
                      <a:pt x="387" y="521"/>
                      <a:pt x="387" y="521"/>
                      <a:pt x="387" y="521"/>
                    </a:cubicBezTo>
                    <a:cubicBezTo>
                      <a:pt x="519" y="836"/>
                      <a:pt x="519" y="836"/>
                      <a:pt x="519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lose/>
                    <a:moveTo>
                      <a:pt x="689" y="743"/>
                    </a:moveTo>
                    <a:cubicBezTo>
                      <a:pt x="637" y="743"/>
                      <a:pt x="637" y="743"/>
                      <a:pt x="637" y="743"/>
                    </a:cubicBezTo>
                    <a:cubicBezTo>
                      <a:pt x="637" y="836"/>
                      <a:pt x="637" y="836"/>
                      <a:pt x="637" y="836"/>
                    </a:cubicBezTo>
                    <a:cubicBezTo>
                      <a:pt x="568" y="836"/>
                      <a:pt x="568" y="836"/>
                      <a:pt x="568" y="836"/>
                    </a:cubicBezTo>
                    <a:cubicBezTo>
                      <a:pt x="568" y="524"/>
                      <a:pt x="568" y="524"/>
                      <a:pt x="568" y="524"/>
                    </a:cubicBezTo>
                    <a:cubicBezTo>
                      <a:pt x="697" y="524"/>
                      <a:pt x="697" y="524"/>
                      <a:pt x="697" y="524"/>
                    </a:cubicBezTo>
                    <a:cubicBezTo>
                      <a:pt x="770" y="524"/>
                      <a:pt x="815" y="568"/>
                      <a:pt x="815" y="632"/>
                    </a:cubicBezTo>
                    <a:cubicBezTo>
                      <a:pt x="815" y="703"/>
                      <a:pt x="758" y="743"/>
                      <a:pt x="689" y="743"/>
                    </a:cubicBezTo>
                    <a:close/>
                    <a:moveTo>
                      <a:pt x="987" y="743"/>
                    </a:moveTo>
                    <a:cubicBezTo>
                      <a:pt x="935" y="743"/>
                      <a:pt x="935" y="743"/>
                      <a:pt x="935" y="743"/>
                    </a:cubicBezTo>
                    <a:cubicBezTo>
                      <a:pt x="935" y="836"/>
                      <a:pt x="935" y="836"/>
                      <a:pt x="935" y="836"/>
                    </a:cubicBezTo>
                    <a:cubicBezTo>
                      <a:pt x="866" y="836"/>
                      <a:pt x="866" y="836"/>
                      <a:pt x="866" y="836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994" y="524"/>
                      <a:pt x="994" y="524"/>
                      <a:pt x="994" y="524"/>
                    </a:cubicBezTo>
                    <a:cubicBezTo>
                      <a:pt x="1068" y="524"/>
                      <a:pt x="1112" y="568"/>
                      <a:pt x="1112" y="632"/>
                    </a:cubicBezTo>
                    <a:cubicBezTo>
                      <a:pt x="1112" y="703"/>
                      <a:pt x="1058" y="743"/>
                      <a:pt x="987" y="7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504552" y="1465390"/>
            <a:ext cx="644710" cy="644710"/>
            <a:chOff x="4610907" y="323979"/>
            <a:chExt cx="500242" cy="500242"/>
          </a:xfrm>
        </p:grpSpPr>
        <p:grpSp>
          <p:nvGrpSpPr>
            <p:cNvPr id="114" name="Group 113"/>
            <p:cNvGrpSpPr/>
            <p:nvPr/>
          </p:nvGrpSpPr>
          <p:grpSpPr>
            <a:xfrm>
              <a:off x="4610907" y="323979"/>
              <a:ext cx="500242" cy="500242"/>
              <a:chOff x="4575195" y="1619164"/>
              <a:chExt cx="500242" cy="500242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575195" y="1619164"/>
                <a:ext cx="500242" cy="500242"/>
                <a:chOff x="4698653" y="1659927"/>
                <a:chExt cx="732406" cy="732405"/>
              </a:xfrm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4698653" y="1659927"/>
                  <a:ext cx="732406" cy="732405"/>
                </a:xfrm>
                <a:prstGeom prst="ellipse">
                  <a:avLst/>
                </a:prstGeom>
                <a:gradFill>
                  <a:gsLst>
                    <a:gs pos="60000">
                      <a:schemeClr val="tx1">
                        <a:lumMod val="95000"/>
                        <a:lumOff val="5000"/>
                      </a:schemeClr>
                    </a:gs>
                    <a:gs pos="27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sz="24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Freeform 117"/>
                <p:cNvSpPr>
                  <a:spLocks noChangeAspect="1" noEditPoints="1"/>
                </p:cNvSpPr>
                <p:nvPr/>
              </p:nvSpPr>
              <p:spPr bwMode="auto">
                <a:xfrm>
                  <a:off x="4789179" y="1874227"/>
                  <a:ext cx="551353" cy="303806"/>
                </a:xfrm>
                <a:custGeom>
                  <a:avLst/>
                  <a:gdLst>
                    <a:gd name="T0" fmla="*/ 1723 w 1723"/>
                    <a:gd name="T1" fmla="*/ 890 h 952"/>
                    <a:gd name="T2" fmla="*/ 1712 w 1723"/>
                    <a:gd name="T3" fmla="*/ 871 h 952"/>
                    <a:gd name="T4" fmla="*/ 1510 w 1723"/>
                    <a:gd name="T5" fmla="*/ 743 h 952"/>
                    <a:gd name="T6" fmla="*/ 1510 w 1723"/>
                    <a:gd name="T7" fmla="*/ 20 h 952"/>
                    <a:gd name="T8" fmla="*/ 1488 w 1723"/>
                    <a:gd name="T9" fmla="*/ 0 h 952"/>
                    <a:gd name="T10" fmla="*/ 226 w 1723"/>
                    <a:gd name="T11" fmla="*/ 0 h 952"/>
                    <a:gd name="T12" fmla="*/ 204 w 1723"/>
                    <a:gd name="T13" fmla="*/ 20 h 952"/>
                    <a:gd name="T14" fmla="*/ 204 w 1723"/>
                    <a:gd name="T15" fmla="*/ 743 h 952"/>
                    <a:gd name="T16" fmla="*/ 9 w 1723"/>
                    <a:gd name="T17" fmla="*/ 871 h 952"/>
                    <a:gd name="T18" fmla="*/ 9 w 1723"/>
                    <a:gd name="T19" fmla="*/ 873 h 952"/>
                    <a:gd name="T20" fmla="*/ 9 w 1723"/>
                    <a:gd name="T21" fmla="*/ 873 h 952"/>
                    <a:gd name="T22" fmla="*/ 6 w 1723"/>
                    <a:gd name="T23" fmla="*/ 875 h 952"/>
                    <a:gd name="T24" fmla="*/ 6 w 1723"/>
                    <a:gd name="T25" fmla="*/ 875 h 952"/>
                    <a:gd name="T26" fmla="*/ 4 w 1723"/>
                    <a:gd name="T27" fmla="*/ 877 h 952"/>
                    <a:gd name="T28" fmla="*/ 4 w 1723"/>
                    <a:gd name="T29" fmla="*/ 879 h 952"/>
                    <a:gd name="T30" fmla="*/ 2 w 1723"/>
                    <a:gd name="T31" fmla="*/ 881 h 952"/>
                    <a:gd name="T32" fmla="*/ 2 w 1723"/>
                    <a:gd name="T33" fmla="*/ 882 h 952"/>
                    <a:gd name="T34" fmla="*/ 0 w 1723"/>
                    <a:gd name="T35" fmla="*/ 884 h 952"/>
                    <a:gd name="T36" fmla="*/ 0 w 1723"/>
                    <a:gd name="T37" fmla="*/ 886 h 952"/>
                    <a:gd name="T38" fmla="*/ 0 w 1723"/>
                    <a:gd name="T39" fmla="*/ 890 h 952"/>
                    <a:gd name="T40" fmla="*/ 0 w 1723"/>
                    <a:gd name="T41" fmla="*/ 890 h 952"/>
                    <a:gd name="T42" fmla="*/ 0 w 1723"/>
                    <a:gd name="T43" fmla="*/ 910 h 952"/>
                    <a:gd name="T44" fmla="*/ 63 w 1723"/>
                    <a:gd name="T45" fmla="*/ 952 h 952"/>
                    <a:gd name="T46" fmla="*/ 1668 w 1723"/>
                    <a:gd name="T47" fmla="*/ 952 h 952"/>
                    <a:gd name="T48" fmla="*/ 1723 w 1723"/>
                    <a:gd name="T49" fmla="*/ 910 h 952"/>
                    <a:gd name="T50" fmla="*/ 1723 w 1723"/>
                    <a:gd name="T51" fmla="*/ 892 h 952"/>
                    <a:gd name="T52" fmla="*/ 1723 w 1723"/>
                    <a:gd name="T53" fmla="*/ 890 h 952"/>
                    <a:gd name="T54" fmla="*/ 1431 w 1723"/>
                    <a:gd name="T55" fmla="*/ 706 h 952"/>
                    <a:gd name="T56" fmla="*/ 283 w 1723"/>
                    <a:gd name="T57" fmla="*/ 706 h 952"/>
                    <a:gd name="T58" fmla="*/ 283 w 1723"/>
                    <a:gd name="T59" fmla="*/ 68 h 952"/>
                    <a:gd name="T60" fmla="*/ 1431 w 1723"/>
                    <a:gd name="T61" fmla="*/ 68 h 952"/>
                    <a:gd name="T62" fmla="*/ 1431 w 1723"/>
                    <a:gd name="T63" fmla="*/ 706 h 952"/>
                    <a:gd name="T64" fmla="*/ 1431 w 1723"/>
                    <a:gd name="T65" fmla="*/ 706 h 9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23" h="952">
                      <a:moveTo>
                        <a:pt x="1723" y="890"/>
                      </a:moveTo>
                      <a:cubicBezTo>
                        <a:pt x="1723" y="881"/>
                        <a:pt x="1719" y="875"/>
                        <a:pt x="1712" y="871"/>
                      </a:cubicBezTo>
                      <a:cubicBezTo>
                        <a:pt x="1510" y="743"/>
                        <a:pt x="1510" y="743"/>
                        <a:pt x="1510" y="743"/>
                      </a:cubicBezTo>
                      <a:cubicBezTo>
                        <a:pt x="1510" y="20"/>
                        <a:pt x="1510" y="20"/>
                        <a:pt x="1510" y="20"/>
                      </a:cubicBezTo>
                      <a:cubicBezTo>
                        <a:pt x="1510" y="9"/>
                        <a:pt x="1501" y="0"/>
                        <a:pt x="1488" y="0"/>
                      </a:cubicBezTo>
                      <a:cubicBezTo>
                        <a:pt x="226" y="0"/>
                        <a:pt x="226" y="0"/>
                        <a:pt x="226" y="0"/>
                      </a:cubicBezTo>
                      <a:cubicBezTo>
                        <a:pt x="213" y="0"/>
                        <a:pt x="204" y="9"/>
                        <a:pt x="204" y="20"/>
                      </a:cubicBezTo>
                      <a:cubicBezTo>
                        <a:pt x="204" y="743"/>
                        <a:pt x="204" y="743"/>
                        <a:pt x="204" y="743"/>
                      </a:cubicBezTo>
                      <a:cubicBezTo>
                        <a:pt x="9" y="871"/>
                        <a:pt x="9" y="871"/>
                        <a:pt x="9" y="871"/>
                      </a:cubicBezTo>
                      <a:cubicBezTo>
                        <a:pt x="9" y="871"/>
                        <a:pt x="9" y="871"/>
                        <a:pt x="9" y="873"/>
                      </a:cubicBezTo>
                      <a:cubicBezTo>
                        <a:pt x="9" y="873"/>
                        <a:pt x="9" y="873"/>
                        <a:pt x="9" y="873"/>
                      </a:cubicBezTo>
                      <a:cubicBezTo>
                        <a:pt x="7" y="873"/>
                        <a:pt x="7" y="873"/>
                        <a:pt x="6" y="875"/>
                      </a:cubicBezTo>
                      <a:cubicBezTo>
                        <a:pt x="6" y="875"/>
                        <a:pt x="6" y="875"/>
                        <a:pt x="6" y="875"/>
                      </a:cubicBezTo>
                      <a:cubicBezTo>
                        <a:pt x="6" y="877"/>
                        <a:pt x="4" y="877"/>
                        <a:pt x="4" y="877"/>
                      </a:cubicBezTo>
                      <a:cubicBezTo>
                        <a:pt x="4" y="879"/>
                        <a:pt x="4" y="879"/>
                        <a:pt x="4" y="879"/>
                      </a:cubicBezTo>
                      <a:cubicBezTo>
                        <a:pt x="2" y="879"/>
                        <a:pt x="2" y="881"/>
                        <a:pt x="2" y="881"/>
                      </a:cubicBezTo>
                      <a:cubicBezTo>
                        <a:pt x="2" y="881"/>
                        <a:pt x="2" y="881"/>
                        <a:pt x="2" y="882"/>
                      </a:cubicBezTo>
                      <a:cubicBezTo>
                        <a:pt x="0" y="884"/>
                        <a:pt x="0" y="884"/>
                        <a:pt x="0" y="884"/>
                      </a:cubicBezTo>
                      <a:cubicBezTo>
                        <a:pt x="0" y="884"/>
                        <a:pt x="0" y="884"/>
                        <a:pt x="0" y="886"/>
                      </a:cubicBezTo>
                      <a:cubicBezTo>
                        <a:pt x="0" y="886"/>
                        <a:pt x="0" y="888"/>
                        <a:pt x="0" y="890"/>
                      </a:cubicBezTo>
                      <a:cubicBezTo>
                        <a:pt x="0" y="890"/>
                        <a:pt x="0" y="890"/>
                        <a:pt x="0" y="890"/>
                      </a:cubicBezTo>
                      <a:cubicBezTo>
                        <a:pt x="0" y="910"/>
                        <a:pt x="0" y="910"/>
                        <a:pt x="0" y="910"/>
                      </a:cubicBezTo>
                      <a:cubicBezTo>
                        <a:pt x="0" y="939"/>
                        <a:pt x="41" y="952"/>
                        <a:pt x="63" y="952"/>
                      </a:cubicBezTo>
                      <a:cubicBezTo>
                        <a:pt x="1668" y="952"/>
                        <a:pt x="1668" y="952"/>
                        <a:pt x="1668" y="952"/>
                      </a:cubicBezTo>
                      <a:cubicBezTo>
                        <a:pt x="1699" y="952"/>
                        <a:pt x="1723" y="934"/>
                        <a:pt x="1723" y="910"/>
                      </a:cubicBezTo>
                      <a:cubicBezTo>
                        <a:pt x="1723" y="892"/>
                        <a:pt x="1723" y="892"/>
                        <a:pt x="1723" y="892"/>
                      </a:cubicBezTo>
                      <a:cubicBezTo>
                        <a:pt x="1723" y="890"/>
                        <a:pt x="1723" y="890"/>
                        <a:pt x="1723" y="890"/>
                      </a:cubicBezTo>
                      <a:close/>
                      <a:moveTo>
                        <a:pt x="1431" y="706"/>
                      </a:moveTo>
                      <a:cubicBezTo>
                        <a:pt x="283" y="706"/>
                        <a:pt x="283" y="706"/>
                        <a:pt x="283" y="706"/>
                      </a:cubicBezTo>
                      <a:cubicBezTo>
                        <a:pt x="283" y="68"/>
                        <a:pt x="283" y="68"/>
                        <a:pt x="283" y="68"/>
                      </a:cubicBezTo>
                      <a:cubicBezTo>
                        <a:pt x="1431" y="68"/>
                        <a:pt x="1431" y="68"/>
                        <a:pt x="1431" y="68"/>
                      </a:cubicBezTo>
                      <a:cubicBezTo>
                        <a:pt x="1431" y="706"/>
                        <a:pt x="1431" y="706"/>
                        <a:pt x="1431" y="706"/>
                      </a:cubicBezTo>
                      <a:cubicBezTo>
                        <a:pt x="1431" y="706"/>
                        <a:pt x="1431" y="706"/>
                        <a:pt x="1431" y="70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 defTabSz="685783"/>
                  <a:endParaRPr lang="en-US" sz="1600" b="1" dirty="0">
                    <a:solidFill>
                      <a:prstClr val="white"/>
                    </a:solidFill>
                    <a:cs typeface="Arial"/>
                  </a:endParaRPr>
                </a:p>
              </p:txBody>
            </p:sp>
          </p:grpSp>
          <p:sp>
            <p:nvSpPr>
              <p:cNvPr id="116" name="Trapezoid 115"/>
              <p:cNvSpPr/>
              <p:nvPr/>
            </p:nvSpPr>
            <p:spPr>
              <a:xfrm>
                <a:off x="4765462" y="1940149"/>
                <a:ext cx="113500" cy="16809"/>
              </a:xfrm>
              <a:prstGeom prst="trapezoid">
                <a:avLst>
                  <a:gd name="adj" fmla="val 15677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/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</p:grpSp>
        <p:sp>
          <p:nvSpPr>
            <p:cNvPr id="120" name="Freeform 5"/>
            <p:cNvSpPr>
              <a:spLocks noChangeAspect="1" noEditPoints="1"/>
            </p:cNvSpPr>
            <p:nvPr/>
          </p:nvSpPr>
          <p:spPr bwMode="auto">
            <a:xfrm>
              <a:off x="4807248" y="521792"/>
              <a:ext cx="100511" cy="63718"/>
            </a:xfrm>
            <a:custGeom>
              <a:avLst/>
              <a:gdLst>
                <a:gd name="T0" fmla="*/ 1168 w 1860"/>
                <a:gd name="T1" fmla="*/ 1178 h 1178"/>
                <a:gd name="T2" fmla="*/ 1160 w 1860"/>
                <a:gd name="T3" fmla="*/ 1178 h 1178"/>
                <a:gd name="T4" fmla="*/ 944 w 1860"/>
                <a:gd name="T5" fmla="*/ 1091 h 1178"/>
                <a:gd name="T6" fmla="*/ 715 w 1860"/>
                <a:gd name="T7" fmla="*/ 1146 h 1178"/>
                <a:gd name="T8" fmla="*/ 703 w 1860"/>
                <a:gd name="T9" fmla="*/ 1146 h 1178"/>
                <a:gd name="T10" fmla="*/ 414 w 1860"/>
                <a:gd name="T11" fmla="*/ 1041 h 1178"/>
                <a:gd name="T12" fmla="*/ 295 w 1860"/>
                <a:gd name="T13" fmla="*/ 1062 h 1178"/>
                <a:gd name="T14" fmla="*/ 4 w 1860"/>
                <a:gd name="T15" fmla="*/ 760 h 1178"/>
                <a:gd name="T16" fmla="*/ 94 w 1860"/>
                <a:gd name="T17" fmla="*/ 557 h 1178"/>
                <a:gd name="T18" fmla="*/ 309 w 1860"/>
                <a:gd name="T19" fmla="*/ 473 h 1178"/>
                <a:gd name="T20" fmla="*/ 345 w 1860"/>
                <a:gd name="T21" fmla="*/ 476 h 1178"/>
                <a:gd name="T22" fmla="*/ 462 w 1860"/>
                <a:gd name="T23" fmla="*/ 308 h 1178"/>
                <a:gd name="T24" fmla="*/ 692 w 1860"/>
                <a:gd name="T25" fmla="*/ 227 h 1178"/>
                <a:gd name="T26" fmla="*/ 701 w 1860"/>
                <a:gd name="T27" fmla="*/ 227 h 1178"/>
                <a:gd name="T28" fmla="*/ 813 w 1860"/>
                <a:gd name="T29" fmla="*/ 247 h 1178"/>
                <a:gd name="T30" fmla="*/ 1199 w 1860"/>
                <a:gd name="T31" fmla="*/ 4 h 1178"/>
                <a:gd name="T32" fmla="*/ 1606 w 1860"/>
                <a:gd name="T33" fmla="*/ 381 h 1178"/>
                <a:gd name="T34" fmla="*/ 1856 w 1860"/>
                <a:gd name="T35" fmla="*/ 731 h 1178"/>
                <a:gd name="T36" fmla="*/ 1764 w 1860"/>
                <a:gd name="T37" fmla="*/ 969 h 1178"/>
                <a:gd name="T38" fmla="*/ 1547 w 1860"/>
                <a:gd name="T39" fmla="*/ 1071 h 1178"/>
                <a:gd name="T40" fmla="*/ 1547 w 1860"/>
                <a:gd name="T41" fmla="*/ 1071 h 1178"/>
                <a:gd name="T42" fmla="*/ 1540 w 1860"/>
                <a:gd name="T43" fmla="*/ 1070 h 1178"/>
                <a:gd name="T44" fmla="*/ 1435 w 1860"/>
                <a:gd name="T45" fmla="*/ 1047 h 1178"/>
                <a:gd name="T46" fmla="*/ 1168 w 1860"/>
                <a:gd name="T47" fmla="*/ 1178 h 1178"/>
                <a:gd name="T48" fmla="*/ 956 w 1860"/>
                <a:gd name="T49" fmla="*/ 994 h 1178"/>
                <a:gd name="T50" fmla="*/ 978 w 1860"/>
                <a:gd name="T51" fmla="*/ 1018 h 1178"/>
                <a:gd name="T52" fmla="*/ 1162 w 1860"/>
                <a:gd name="T53" fmla="*/ 1102 h 1178"/>
                <a:gd name="T54" fmla="*/ 1168 w 1860"/>
                <a:gd name="T55" fmla="*/ 1102 h 1178"/>
                <a:gd name="T56" fmla="*/ 1390 w 1860"/>
                <a:gd name="T57" fmla="*/ 978 h 1178"/>
                <a:gd name="T58" fmla="*/ 1410 w 1860"/>
                <a:gd name="T59" fmla="*/ 946 h 1178"/>
                <a:gd name="T60" fmla="*/ 1442 w 1860"/>
                <a:gd name="T61" fmla="*/ 965 h 1178"/>
                <a:gd name="T62" fmla="*/ 1541 w 1860"/>
                <a:gd name="T63" fmla="*/ 994 h 1178"/>
                <a:gd name="T64" fmla="*/ 1547 w 1860"/>
                <a:gd name="T65" fmla="*/ 995 h 1178"/>
                <a:gd name="T66" fmla="*/ 1780 w 1860"/>
                <a:gd name="T67" fmla="*/ 729 h 1178"/>
                <a:gd name="T68" fmla="*/ 1568 w 1860"/>
                <a:gd name="T69" fmla="*/ 452 h 1178"/>
                <a:gd name="T70" fmla="*/ 1537 w 1860"/>
                <a:gd name="T71" fmla="*/ 449 h 1178"/>
                <a:gd name="T72" fmla="*/ 1534 w 1860"/>
                <a:gd name="T73" fmla="*/ 418 h 1178"/>
                <a:gd name="T74" fmla="*/ 1197 w 1860"/>
                <a:gd name="T75" fmla="*/ 80 h 1178"/>
                <a:gd name="T76" fmla="*/ 1188 w 1860"/>
                <a:gd name="T77" fmla="*/ 80 h 1178"/>
                <a:gd name="T78" fmla="*/ 868 w 1860"/>
                <a:gd name="T79" fmla="*/ 310 h 1178"/>
                <a:gd name="T80" fmla="*/ 853 w 1860"/>
                <a:gd name="T81" fmla="*/ 347 h 1178"/>
                <a:gd name="T82" fmla="*/ 817 w 1860"/>
                <a:gd name="T83" fmla="*/ 330 h 1178"/>
                <a:gd name="T84" fmla="*/ 699 w 1860"/>
                <a:gd name="T85" fmla="*/ 303 h 1178"/>
                <a:gd name="T86" fmla="*/ 692 w 1860"/>
                <a:gd name="T87" fmla="*/ 303 h 1178"/>
                <a:gd name="T88" fmla="*/ 410 w 1860"/>
                <a:gd name="T89" fmla="*/ 528 h 1178"/>
                <a:gd name="T90" fmla="*/ 401 w 1860"/>
                <a:gd name="T91" fmla="*/ 567 h 1178"/>
                <a:gd name="T92" fmla="*/ 363 w 1860"/>
                <a:gd name="T93" fmla="*/ 557 h 1178"/>
                <a:gd name="T94" fmla="*/ 308 w 1860"/>
                <a:gd name="T95" fmla="*/ 549 h 1178"/>
                <a:gd name="T96" fmla="*/ 302 w 1860"/>
                <a:gd name="T97" fmla="*/ 549 h 1178"/>
                <a:gd name="T98" fmla="*/ 80 w 1860"/>
                <a:gd name="T99" fmla="*/ 762 h 1178"/>
                <a:gd name="T100" fmla="*/ 297 w 1860"/>
                <a:gd name="T101" fmla="*/ 986 h 1178"/>
                <a:gd name="T102" fmla="*/ 301 w 1860"/>
                <a:gd name="T103" fmla="*/ 986 h 1178"/>
                <a:gd name="T104" fmla="*/ 404 w 1860"/>
                <a:gd name="T105" fmla="*/ 962 h 1178"/>
                <a:gd name="T106" fmla="*/ 429 w 1860"/>
                <a:gd name="T107" fmla="*/ 949 h 1178"/>
                <a:gd name="T108" fmla="*/ 449 w 1860"/>
                <a:gd name="T109" fmla="*/ 969 h 1178"/>
                <a:gd name="T110" fmla="*/ 705 w 1860"/>
                <a:gd name="T111" fmla="*/ 1070 h 1178"/>
                <a:gd name="T112" fmla="*/ 715 w 1860"/>
                <a:gd name="T113" fmla="*/ 1070 h 1178"/>
                <a:gd name="T114" fmla="*/ 929 w 1860"/>
                <a:gd name="T115" fmla="*/ 1011 h 1178"/>
                <a:gd name="T116" fmla="*/ 956 w 1860"/>
                <a:gd name="T117" fmla="*/ 994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0" h="1178">
                  <a:moveTo>
                    <a:pt x="1168" y="1178"/>
                  </a:moveTo>
                  <a:cubicBezTo>
                    <a:pt x="1166" y="1178"/>
                    <a:pt x="1163" y="1178"/>
                    <a:pt x="1160" y="1178"/>
                  </a:cubicBezTo>
                  <a:cubicBezTo>
                    <a:pt x="1079" y="1176"/>
                    <a:pt x="1003" y="1145"/>
                    <a:pt x="944" y="1091"/>
                  </a:cubicBezTo>
                  <a:cubicBezTo>
                    <a:pt x="877" y="1127"/>
                    <a:pt x="798" y="1146"/>
                    <a:pt x="715" y="1146"/>
                  </a:cubicBezTo>
                  <a:cubicBezTo>
                    <a:pt x="711" y="1146"/>
                    <a:pt x="707" y="1146"/>
                    <a:pt x="703" y="1146"/>
                  </a:cubicBezTo>
                  <a:cubicBezTo>
                    <a:pt x="592" y="1143"/>
                    <a:pt x="486" y="1104"/>
                    <a:pt x="414" y="1041"/>
                  </a:cubicBezTo>
                  <a:cubicBezTo>
                    <a:pt x="377" y="1055"/>
                    <a:pt x="336" y="1062"/>
                    <a:pt x="295" y="1062"/>
                  </a:cubicBezTo>
                  <a:cubicBezTo>
                    <a:pt x="130" y="1057"/>
                    <a:pt x="0" y="922"/>
                    <a:pt x="4" y="760"/>
                  </a:cubicBezTo>
                  <a:cubicBezTo>
                    <a:pt x="6" y="683"/>
                    <a:pt x="38" y="611"/>
                    <a:pt x="94" y="557"/>
                  </a:cubicBezTo>
                  <a:cubicBezTo>
                    <a:pt x="152" y="501"/>
                    <a:pt x="228" y="471"/>
                    <a:pt x="309" y="473"/>
                  </a:cubicBezTo>
                  <a:cubicBezTo>
                    <a:pt x="321" y="473"/>
                    <a:pt x="333" y="474"/>
                    <a:pt x="345" y="476"/>
                  </a:cubicBezTo>
                  <a:cubicBezTo>
                    <a:pt x="367" y="410"/>
                    <a:pt x="408" y="352"/>
                    <a:pt x="462" y="308"/>
                  </a:cubicBezTo>
                  <a:cubicBezTo>
                    <a:pt x="527" y="255"/>
                    <a:pt x="608" y="227"/>
                    <a:pt x="692" y="227"/>
                  </a:cubicBezTo>
                  <a:cubicBezTo>
                    <a:pt x="695" y="227"/>
                    <a:pt x="698" y="227"/>
                    <a:pt x="701" y="227"/>
                  </a:cubicBezTo>
                  <a:cubicBezTo>
                    <a:pt x="740" y="228"/>
                    <a:pt x="778" y="234"/>
                    <a:pt x="813" y="247"/>
                  </a:cubicBezTo>
                  <a:cubicBezTo>
                    <a:pt x="888" y="95"/>
                    <a:pt x="1036" y="0"/>
                    <a:pt x="1199" y="4"/>
                  </a:cubicBezTo>
                  <a:cubicBezTo>
                    <a:pt x="1402" y="9"/>
                    <a:pt x="1573" y="169"/>
                    <a:pt x="1606" y="381"/>
                  </a:cubicBezTo>
                  <a:cubicBezTo>
                    <a:pt x="1752" y="412"/>
                    <a:pt x="1860" y="559"/>
                    <a:pt x="1856" y="731"/>
                  </a:cubicBezTo>
                  <a:cubicBezTo>
                    <a:pt x="1854" y="821"/>
                    <a:pt x="1821" y="906"/>
                    <a:pt x="1764" y="969"/>
                  </a:cubicBezTo>
                  <a:cubicBezTo>
                    <a:pt x="1705" y="1035"/>
                    <a:pt x="1628" y="1071"/>
                    <a:pt x="1547" y="1071"/>
                  </a:cubicBezTo>
                  <a:cubicBezTo>
                    <a:pt x="1547" y="1071"/>
                    <a:pt x="1547" y="1071"/>
                    <a:pt x="1547" y="1071"/>
                  </a:cubicBezTo>
                  <a:cubicBezTo>
                    <a:pt x="1544" y="1071"/>
                    <a:pt x="1542" y="1071"/>
                    <a:pt x="1540" y="1070"/>
                  </a:cubicBezTo>
                  <a:cubicBezTo>
                    <a:pt x="1504" y="1070"/>
                    <a:pt x="1468" y="1062"/>
                    <a:pt x="1435" y="1047"/>
                  </a:cubicBezTo>
                  <a:cubicBezTo>
                    <a:pt x="1371" y="1130"/>
                    <a:pt x="1274" y="1178"/>
                    <a:pt x="1168" y="1178"/>
                  </a:cubicBezTo>
                  <a:close/>
                  <a:moveTo>
                    <a:pt x="956" y="994"/>
                  </a:moveTo>
                  <a:cubicBezTo>
                    <a:pt x="978" y="1018"/>
                    <a:pt x="978" y="1018"/>
                    <a:pt x="978" y="1018"/>
                  </a:cubicBezTo>
                  <a:cubicBezTo>
                    <a:pt x="1026" y="1070"/>
                    <a:pt x="1091" y="1100"/>
                    <a:pt x="1162" y="1102"/>
                  </a:cubicBezTo>
                  <a:cubicBezTo>
                    <a:pt x="1164" y="1102"/>
                    <a:pt x="1166" y="1102"/>
                    <a:pt x="1168" y="1102"/>
                  </a:cubicBezTo>
                  <a:cubicBezTo>
                    <a:pt x="1259" y="1102"/>
                    <a:pt x="1342" y="1056"/>
                    <a:pt x="1390" y="978"/>
                  </a:cubicBezTo>
                  <a:cubicBezTo>
                    <a:pt x="1410" y="946"/>
                    <a:pt x="1410" y="946"/>
                    <a:pt x="1410" y="946"/>
                  </a:cubicBezTo>
                  <a:cubicBezTo>
                    <a:pt x="1442" y="965"/>
                    <a:pt x="1442" y="965"/>
                    <a:pt x="1442" y="965"/>
                  </a:cubicBezTo>
                  <a:cubicBezTo>
                    <a:pt x="1473" y="984"/>
                    <a:pt x="1507" y="994"/>
                    <a:pt x="1541" y="994"/>
                  </a:cubicBezTo>
                  <a:cubicBezTo>
                    <a:pt x="1543" y="995"/>
                    <a:pt x="1545" y="995"/>
                    <a:pt x="1547" y="995"/>
                  </a:cubicBezTo>
                  <a:cubicBezTo>
                    <a:pt x="1672" y="995"/>
                    <a:pt x="1776" y="875"/>
                    <a:pt x="1780" y="729"/>
                  </a:cubicBezTo>
                  <a:cubicBezTo>
                    <a:pt x="1783" y="585"/>
                    <a:pt x="1690" y="464"/>
                    <a:pt x="1568" y="452"/>
                  </a:cubicBezTo>
                  <a:cubicBezTo>
                    <a:pt x="1537" y="449"/>
                    <a:pt x="1537" y="449"/>
                    <a:pt x="1537" y="449"/>
                  </a:cubicBezTo>
                  <a:cubicBezTo>
                    <a:pt x="1534" y="418"/>
                    <a:pt x="1534" y="418"/>
                    <a:pt x="1534" y="418"/>
                  </a:cubicBezTo>
                  <a:cubicBezTo>
                    <a:pt x="1516" y="229"/>
                    <a:pt x="1371" y="84"/>
                    <a:pt x="1197" y="80"/>
                  </a:cubicBezTo>
                  <a:cubicBezTo>
                    <a:pt x="1194" y="80"/>
                    <a:pt x="1191" y="80"/>
                    <a:pt x="1188" y="80"/>
                  </a:cubicBezTo>
                  <a:cubicBezTo>
                    <a:pt x="1049" y="80"/>
                    <a:pt x="924" y="170"/>
                    <a:pt x="868" y="310"/>
                  </a:cubicBezTo>
                  <a:cubicBezTo>
                    <a:pt x="853" y="347"/>
                    <a:pt x="853" y="347"/>
                    <a:pt x="853" y="347"/>
                  </a:cubicBezTo>
                  <a:cubicBezTo>
                    <a:pt x="817" y="330"/>
                    <a:pt x="817" y="330"/>
                    <a:pt x="817" y="330"/>
                  </a:cubicBezTo>
                  <a:cubicBezTo>
                    <a:pt x="781" y="313"/>
                    <a:pt x="741" y="304"/>
                    <a:pt x="699" y="303"/>
                  </a:cubicBezTo>
                  <a:cubicBezTo>
                    <a:pt x="697" y="303"/>
                    <a:pt x="695" y="303"/>
                    <a:pt x="692" y="303"/>
                  </a:cubicBezTo>
                  <a:cubicBezTo>
                    <a:pt x="557" y="303"/>
                    <a:pt x="438" y="397"/>
                    <a:pt x="410" y="528"/>
                  </a:cubicBezTo>
                  <a:cubicBezTo>
                    <a:pt x="401" y="567"/>
                    <a:pt x="401" y="567"/>
                    <a:pt x="401" y="567"/>
                  </a:cubicBezTo>
                  <a:cubicBezTo>
                    <a:pt x="363" y="557"/>
                    <a:pt x="363" y="557"/>
                    <a:pt x="363" y="557"/>
                  </a:cubicBezTo>
                  <a:cubicBezTo>
                    <a:pt x="345" y="552"/>
                    <a:pt x="327" y="550"/>
                    <a:pt x="308" y="549"/>
                  </a:cubicBezTo>
                  <a:cubicBezTo>
                    <a:pt x="306" y="549"/>
                    <a:pt x="304" y="549"/>
                    <a:pt x="302" y="549"/>
                  </a:cubicBezTo>
                  <a:cubicBezTo>
                    <a:pt x="182" y="549"/>
                    <a:pt x="82" y="645"/>
                    <a:pt x="80" y="762"/>
                  </a:cubicBezTo>
                  <a:cubicBezTo>
                    <a:pt x="77" y="882"/>
                    <a:pt x="174" y="982"/>
                    <a:pt x="297" y="986"/>
                  </a:cubicBezTo>
                  <a:cubicBezTo>
                    <a:pt x="298" y="986"/>
                    <a:pt x="300" y="986"/>
                    <a:pt x="301" y="986"/>
                  </a:cubicBezTo>
                  <a:cubicBezTo>
                    <a:pt x="338" y="986"/>
                    <a:pt x="373" y="977"/>
                    <a:pt x="404" y="962"/>
                  </a:cubicBezTo>
                  <a:cubicBezTo>
                    <a:pt x="429" y="949"/>
                    <a:pt x="429" y="949"/>
                    <a:pt x="429" y="949"/>
                  </a:cubicBezTo>
                  <a:cubicBezTo>
                    <a:pt x="449" y="969"/>
                    <a:pt x="449" y="969"/>
                    <a:pt x="449" y="969"/>
                  </a:cubicBezTo>
                  <a:cubicBezTo>
                    <a:pt x="507" y="1030"/>
                    <a:pt x="603" y="1068"/>
                    <a:pt x="705" y="1070"/>
                  </a:cubicBezTo>
                  <a:cubicBezTo>
                    <a:pt x="708" y="1070"/>
                    <a:pt x="712" y="1070"/>
                    <a:pt x="715" y="1070"/>
                  </a:cubicBezTo>
                  <a:cubicBezTo>
                    <a:pt x="794" y="1070"/>
                    <a:pt x="870" y="1049"/>
                    <a:pt x="929" y="1011"/>
                  </a:cubicBezTo>
                  <a:lnTo>
                    <a:pt x="956" y="99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endParaRPr lang="en-US" sz="1799" b="1" ker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35958" y="1214862"/>
            <a:ext cx="525976" cy="525976"/>
            <a:chOff x="6494889" y="185078"/>
            <a:chExt cx="408114" cy="408114"/>
          </a:xfrm>
        </p:grpSpPr>
        <p:sp>
          <p:nvSpPr>
            <p:cNvPr id="102" name="Oval 101"/>
            <p:cNvSpPr/>
            <p:nvPr/>
          </p:nvSpPr>
          <p:spPr>
            <a:xfrm>
              <a:off x="6494889" y="185078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53760" y="298251"/>
              <a:ext cx="290373" cy="179286"/>
              <a:chOff x="851265" y="2626454"/>
              <a:chExt cx="542134" cy="334732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972559" y="2626454"/>
                <a:ext cx="299546" cy="298411"/>
                <a:chOff x="5001135" y="3463925"/>
                <a:chExt cx="419100" cy="417512"/>
              </a:xfrm>
              <a:solidFill>
                <a:schemeClr val="bg1"/>
              </a:solidFill>
            </p:grpSpPr>
            <p:sp>
              <p:nvSpPr>
                <p:cNvPr id="132" name="Freeform 5"/>
                <p:cNvSpPr>
                  <a:spLocks/>
                </p:cNvSpPr>
                <p:nvPr/>
              </p:nvSpPr>
              <p:spPr bwMode="auto">
                <a:xfrm>
                  <a:off x="5101148" y="3656012"/>
                  <a:ext cx="26988" cy="34925"/>
                </a:xfrm>
                <a:custGeom>
                  <a:avLst/>
                  <a:gdLst>
                    <a:gd name="T0" fmla="*/ 0 w 17"/>
                    <a:gd name="T1" fmla="*/ 22 h 22"/>
                    <a:gd name="T2" fmla="*/ 17 w 17"/>
                    <a:gd name="T3" fmla="*/ 22 h 22"/>
                    <a:gd name="T4" fmla="*/ 8 w 17"/>
                    <a:gd name="T5" fmla="*/ 0 h 22"/>
                    <a:gd name="T6" fmla="*/ 0 w 17"/>
                    <a:gd name="T7" fmla="*/ 22 h 22"/>
                    <a:gd name="T8" fmla="*/ 0 w 17"/>
                    <a:gd name="T9" fmla="*/ 22 h 22"/>
                    <a:gd name="T10" fmla="*/ 0 w 17"/>
                    <a:gd name="T11" fmla="*/ 22 h 22"/>
                    <a:gd name="T12" fmla="*/ 0 w 17"/>
                    <a:gd name="T13" fmla="*/ 22 h 22"/>
                    <a:gd name="T14" fmla="*/ 0 w 17"/>
                    <a:gd name="T1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2">
                      <a:moveTo>
                        <a:pt x="0" y="22"/>
                      </a:moveTo>
                      <a:lnTo>
                        <a:pt x="17" y="22"/>
                      </a:lnTo>
                      <a:lnTo>
                        <a:pt x="8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6"/>
                <p:cNvSpPr>
                  <a:spLocks/>
                </p:cNvSpPr>
                <p:nvPr/>
              </p:nvSpPr>
              <p:spPr bwMode="auto">
                <a:xfrm>
                  <a:off x="5205923" y="3651250"/>
                  <a:ext cx="31750" cy="30162"/>
                </a:xfrm>
                <a:custGeom>
                  <a:avLst/>
                  <a:gdLst>
                    <a:gd name="T0" fmla="*/ 37 w 77"/>
                    <a:gd name="T1" fmla="*/ 0 h 72"/>
                    <a:gd name="T2" fmla="*/ 0 w 77"/>
                    <a:gd name="T3" fmla="*/ 0 h 72"/>
                    <a:gd name="T4" fmla="*/ 0 w 77"/>
                    <a:gd name="T5" fmla="*/ 72 h 72"/>
                    <a:gd name="T6" fmla="*/ 38 w 77"/>
                    <a:gd name="T7" fmla="*/ 72 h 72"/>
                    <a:gd name="T8" fmla="*/ 77 w 77"/>
                    <a:gd name="T9" fmla="*/ 35 h 72"/>
                    <a:gd name="T10" fmla="*/ 37 w 77"/>
                    <a:gd name="T1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72">
                      <a:moveTo>
                        <a:pt x="3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38" y="72"/>
                        <a:pt x="38" y="72"/>
                        <a:pt x="38" y="72"/>
                      </a:cubicBezTo>
                      <a:cubicBezTo>
                        <a:pt x="63" y="72"/>
                        <a:pt x="77" y="55"/>
                        <a:pt x="77" y="35"/>
                      </a:cubicBezTo>
                      <a:cubicBezTo>
                        <a:pt x="77" y="13"/>
                        <a:pt x="61" y="0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7"/>
                <p:cNvSpPr>
                  <a:spLocks/>
                </p:cNvSpPr>
                <p:nvPr/>
              </p:nvSpPr>
              <p:spPr bwMode="auto">
                <a:xfrm>
                  <a:off x="5299585" y="3651250"/>
                  <a:ext cx="34925" cy="30162"/>
                </a:xfrm>
                <a:custGeom>
                  <a:avLst/>
                  <a:gdLst>
                    <a:gd name="T0" fmla="*/ 38 w 81"/>
                    <a:gd name="T1" fmla="*/ 0 h 72"/>
                    <a:gd name="T2" fmla="*/ 0 w 81"/>
                    <a:gd name="T3" fmla="*/ 0 h 72"/>
                    <a:gd name="T4" fmla="*/ 0 w 81"/>
                    <a:gd name="T5" fmla="*/ 72 h 72"/>
                    <a:gd name="T6" fmla="*/ 41 w 81"/>
                    <a:gd name="T7" fmla="*/ 72 h 72"/>
                    <a:gd name="T8" fmla="*/ 81 w 81"/>
                    <a:gd name="T9" fmla="*/ 35 h 72"/>
                    <a:gd name="T10" fmla="*/ 38 w 81"/>
                    <a:gd name="T1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72">
                      <a:moveTo>
                        <a:pt x="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41" y="72"/>
                        <a:pt x="41" y="72"/>
                        <a:pt x="41" y="72"/>
                      </a:cubicBezTo>
                      <a:cubicBezTo>
                        <a:pt x="67" y="72"/>
                        <a:pt x="81" y="55"/>
                        <a:pt x="81" y="35"/>
                      </a:cubicBezTo>
                      <a:cubicBezTo>
                        <a:pt x="81" y="13"/>
                        <a:pt x="64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8"/>
                <p:cNvSpPr>
                  <a:spLocks noEditPoints="1"/>
                </p:cNvSpPr>
                <p:nvPr/>
              </p:nvSpPr>
              <p:spPr bwMode="auto">
                <a:xfrm>
                  <a:off x="5001135" y="3463925"/>
                  <a:ext cx="419100" cy="417512"/>
                </a:xfrm>
                <a:custGeom>
                  <a:avLst/>
                  <a:gdLst>
                    <a:gd name="T0" fmla="*/ 184 w 984"/>
                    <a:gd name="T1" fmla="*/ 0 h 980"/>
                    <a:gd name="T2" fmla="*/ 800 w 984"/>
                    <a:gd name="T3" fmla="*/ 0 h 980"/>
                    <a:gd name="T4" fmla="*/ 800 w 984"/>
                    <a:gd name="T5" fmla="*/ 0 h 980"/>
                    <a:gd name="T6" fmla="*/ 984 w 984"/>
                    <a:gd name="T7" fmla="*/ 0 h 980"/>
                    <a:gd name="T8" fmla="*/ 0 w 984"/>
                    <a:gd name="T9" fmla="*/ 0 h 980"/>
                    <a:gd name="T10" fmla="*/ 0 w 984"/>
                    <a:gd name="T11" fmla="*/ 183 h 980"/>
                    <a:gd name="T12" fmla="*/ 0 w 984"/>
                    <a:gd name="T13" fmla="*/ 795 h 980"/>
                    <a:gd name="T14" fmla="*/ 0 w 984"/>
                    <a:gd name="T15" fmla="*/ 980 h 980"/>
                    <a:gd name="T16" fmla="*/ 184 w 984"/>
                    <a:gd name="T17" fmla="*/ 980 h 980"/>
                    <a:gd name="T18" fmla="*/ 800 w 984"/>
                    <a:gd name="T19" fmla="*/ 980 h 980"/>
                    <a:gd name="T20" fmla="*/ 984 w 984"/>
                    <a:gd name="T21" fmla="*/ 980 h 980"/>
                    <a:gd name="T22" fmla="*/ 984 w 984"/>
                    <a:gd name="T23" fmla="*/ 795 h 980"/>
                    <a:gd name="T24" fmla="*/ 984 w 984"/>
                    <a:gd name="T25" fmla="*/ 183 h 980"/>
                    <a:gd name="T26" fmla="*/ 984 w 984"/>
                    <a:gd name="T27" fmla="*/ 0 h 980"/>
                    <a:gd name="T28" fmla="*/ 338 w 984"/>
                    <a:gd name="T29" fmla="*/ 628 h 980"/>
                    <a:gd name="T30" fmla="*/ 316 w 984"/>
                    <a:gd name="T31" fmla="*/ 575 h 980"/>
                    <a:gd name="T32" fmla="*/ 216 w 984"/>
                    <a:gd name="T33" fmla="*/ 575 h 980"/>
                    <a:gd name="T34" fmla="*/ 194 w 984"/>
                    <a:gd name="T35" fmla="*/ 628 h 980"/>
                    <a:gd name="T36" fmla="*/ 141 w 984"/>
                    <a:gd name="T37" fmla="*/ 628 h 980"/>
                    <a:gd name="T38" fmla="*/ 244 w 984"/>
                    <a:gd name="T39" fmla="*/ 392 h 980"/>
                    <a:gd name="T40" fmla="*/ 292 w 984"/>
                    <a:gd name="T41" fmla="*/ 392 h 980"/>
                    <a:gd name="T42" fmla="*/ 391 w 984"/>
                    <a:gd name="T43" fmla="*/ 628 h 980"/>
                    <a:gd name="T44" fmla="*/ 338 w 984"/>
                    <a:gd name="T45" fmla="*/ 628 h 980"/>
                    <a:gd name="T46" fmla="*/ 338 w 984"/>
                    <a:gd name="T47" fmla="*/ 628 h 980"/>
                    <a:gd name="T48" fmla="*/ 520 w 984"/>
                    <a:gd name="T49" fmla="*/ 558 h 980"/>
                    <a:gd name="T50" fmla="*/ 481 w 984"/>
                    <a:gd name="T51" fmla="*/ 558 h 980"/>
                    <a:gd name="T52" fmla="*/ 481 w 984"/>
                    <a:gd name="T53" fmla="*/ 628 h 980"/>
                    <a:gd name="T54" fmla="*/ 428 w 984"/>
                    <a:gd name="T55" fmla="*/ 628 h 980"/>
                    <a:gd name="T56" fmla="*/ 428 w 984"/>
                    <a:gd name="T57" fmla="*/ 394 h 980"/>
                    <a:gd name="T58" fmla="*/ 526 w 984"/>
                    <a:gd name="T59" fmla="*/ 394 h 980"/>
                    <a:gd name="T60" fmla="*/ 615 w 984"/>
                    <a:gd name="T61" fmla="*/ 475 h 980"/>
                    <a:gd name="T62" fmla="*/ 520 w 984"/>
                    <a:gd name="T63" fmla="*/ 558 h 980"/>
                    <a:gd name="T64" fmla="*/ 745 w 984"/>
                    <a:gd name="T65" fmla="*/ 558 h 980"/>
                    <a:gd name="T66" fmla="*/ 705 w 984"/>
                    <a:gd name="T67" fmla="*/ 558 h 980"/>
                    <a:gd name="T68" fmla="*/ 705 w 984"/>
                    <a:gd name="T69" fmla="*/ 628 h 980"/>
                    <a:gd name="T70" fmla="*/ 653 w 984"/>
                    <a:gd name="T71" fmla="*/ 628 h 980"/>
                    <a:gd name="T72" fmla="*/ 653 w 984"/>
                    <a:gd name="T73" fmla="*/ 394 h 980"/>
                    <a:gd name="T74" fmla="*/ 750 w 984"/>
                    <a:gd name="T75" fmla="*/ 394 h 980"/>
                    <a:gd name="T76" fmla="*/ 839 w 984"/>
                    <a:gd name="T77" fmla="*/ 475 h 980"/>
                    <a:gd name="T78" fmla="*/ 745 w 984"/>
                    <a:gd name="T79" fmla="*/ 558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84" h="980">
                      <a:moveTo>
                        <a:pt x="184" y="0"/>
                      </a:moveTo>
                      <a:cubicBezTo>
                        <a:pt x="800" y="0"/>
                        <a:pt x="800" y="0"/>
                        <a:pt x="800" y="0"/>
                      </a:cubicBezTo>
                      <a:cubicBezTo>
                        <a:pt x="800" y="0"/>
                        <a:pt x="800" y="0"/>
                        <a:pt x="800" y="0"/>
                      </a:cubicBezTo>
                      <a:cubicBezTo>
                        <a:pt x="984" y="0"/>
                        <a:pt x="984" y="0"/>
                        <a:pt x="9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3"/>
                        <a:pt x="0" y="183"/>
                        <a:pt x="0" y="183"/>
                      </a:cubicBezTo>
                      <a:cubicBezTo>
                        <a:pt x="0" y="795"/>
                        <a:pt x="0" y="795"/>
                        <a:pt x="0" y="795"/>
                      </a:cubicBezTo>
                      <a:cubicBezTo>
                        <a:pt x="0" y="980"/>
                        <a:pt x="0" y="980"/>
                        <a:pt x="0" y="980"/>
                      </a:cubicBezTo>
                      <a:cubicBezTo>
                        <a:pt x="184" y="980"/>
                        <a:pt x="184" y="980"/>
                        <a:pt x="184" y="980"/>
                      </a:cubicBezTo>
                      <a:cubicBezTo>
                        <a:pt x="800" y="980"/>
                        <a:pt x="800" y="980"/>
                        <a:pt x="800" y="980"/>
                      </a:cubicBezTo>
                      <a:cubicBezTo>
                        <a:pt x="984" y="980"/>
                        <a:pt x="984" y="980"/>
                        <a:pt x="984" y="980"/>
                      </a:cubicBezTo>
                      <a:cubicBezTo>
                        <a:pt x="984" y="795"/>
                        <a:pt x="984" y="795"/>
                        <a:pt x="984" y="795"/>
                      </a:cubicBezTo>
                      <a:cubicBezTo>
                        <a:pt x="984" y="183"/>
                        <a:pt x="984" y="183"/>
                        <a:pt x="984" y="183"/>
                      </a:cubicBezTo>
                      <a:cubicBezTo>
                        <a:pt x="984" y="0"/>
                        <a:pt x="984" y="0"/>
                        <a:pt x="984" y="0"/>
                      </a:cubicBezTo>
                      <a:moveTo>
                        <a:pt x="338" y="628"/>
                      </a:moveTo>
                      <a:cubicBezTo>
                        <a:pt x="316" y="575"/>
                        <a:pt x="316" y="575"/>
                        <a:pt x="316" y="575"/>
                      </a:cubicBezTo>
                      <a:cubicBezTo>
                        <a:pt x="216" y="575"/>
                        <a:pt x="216" y="575"/>
                        <a:pt x="216" y="575"/>
                      </a:cubicBezTo>
                      <a:cubicBezTo>
                        <a:pt x="194" y="628"/>
                        <a:pt x="194" y="628"/>
                        <a:pt x="194" y="628"/>
                      </a:cubicBezTo>
                      <a:cubicBezTo>
                        <a:pt x="141" y="628"/>
                        <a:pt x="141" y="628"/>
                        <a:pt x="141" y="628"/>
                      </a:cubicBezTo>
                      <a:cubicBezTo>
                        <a:pt x="244" y="392"/>
                        <a:pt x="244" y="392"/>
                        <a:pt x="244" y="392"/>
                      </a:cubicBezTo>
                      <a:cubicBezTo>
                        <a:pt x="292" y="392"/>
                        <a:pt x="292" y="392"/>
                        <a:pt x="292" y="392"/>
                      </a:cubicBezTo>
                      <a:cubicBezTo>
                        <a:pt x="391" y="628"/>
                        <a:pt x="391" y="628"/>
                        <a:pt x="391" y="628"/>
                      </a:cubicBezTo>
                      <a:cubicBezTo>
                        <a:pt x="338" y="628"/>
                        <a:pt x="338" y="628"/>
                        <a:pt x="338" y="628"/>
                      </a:cubicBezTo>
                      <a:cubicBezTo>
                        <a:pt x="338" y="628"/>
                        <a:pt x="338" y="628"/>
                        <a:pt x="338" y="628"/>
                      </a:cubicBezTo>
                      <a:close/>
                      <a:moveTo>
                        <a:pt x="520" y="558"/>
                      </a:moveTo>
                      <a:cubicBezTo>
                        <a:pt x="481" y="558"/>
                        <a:pt x="481" y="558"/>
                        <a:pt x="481" y="558"/>
                      </a:cubicBezTo>
                      <a:cubicBezTo>
                        <a:pt x="481" y="628"/>
                        <a:pt x="481" y="628"/>
                        <a:pt x="481" y="628"/>
                      </a:cubicBezTo>
                      <a:cubicBezTo>
                        <a:pt x="428" y="628"/>
                        <a:pt x="428" y="628"/>
                        <a:pt x="428" y="628"/>
                      </a:cubicBezTo>
                      <a:cubicBezTo>
                        <a:pt x="428" y="394"/>
                        <a:pt x="428" y="394"/>
                        <a:pt x="428" y="394"/>
                      </a:cubicBezTo>
                      <a:cubicBezTo>
                        <a:pt x="526" y="394"/>
                        <a:pt x="526" y="394"/>
                        <a:pt x="526" y="394"/>
                      </a:cubicBezTo>
                      <a:cubicBezTo>
                        <a:pt x="581" y="394"/>
                        <a:pt x="615" y="427"/>
                        <a:pt x="615" y="475"/>
                      </a:cubicBezTo>
                      <a:cubicBezTo>
                        <a:pt x="615" y="528"/>
                        <a:pt x="572" y="558"/>
                        <a:pt x="520" y="558"/>
                      </a:cubicBezTo>
                      <a:close/>
                      <a:moveTo>
                        <a:pt x="745" y="558"/>
                      </a:moveTo>
                      <a:cubicBezTo>
                        <a:pt x="705" y="558"/>
                        <a:pt x="705" y="558"/>
                        <a:pt x="705" y="558"/>
                      </a:cubicBezTo>
                      <a:cubicBezTo>
                        <a:pt x="705" y="628"/>
                        <a:pt x="705" y="628"/>
                        <a:pt x="705" y="628"/>
                      </a:cubicBezTo>
                      <a:cubicBezTo>
                        <a:pt x="653" y="628"/>
                        <a:pt x="653" y="628"/>
                        <a:pt x="653" y="628"/>
                      </a:cubicBezTo>
                      <a:cubicBezTo>
                        <a:pt x="653" y="394"/>
                        <a:pt x="653" y="394"/>
                        <a:pt x="653" y="394"/>
                      </a:cubicBezTo>
                      <a:cubicBezTo>
                        <a:pt x="750" y="394"/>
                        <a:pt x="750" y="394"/>
                        <a:pt x="750" y="394"/>
                      </a:cubicBezTo>
                      <a:cubicBezTo>
                        <a:pt x="806" y="394"/>
                        <a:pt x="839" y="427"/>
                        <a:pt x="839" y="475"/>
                      </a:cubicBezTo>
                      <a:cubicBezTo>
                        <a:pt x="839" y="528"/>
                        <a:pt x="798" y="558"/>
                        <a:pt x="745" y="5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6" name="Group 125"/>
              <p:cNvGrpSpPr/>
              <p:nvPr/>
            </p:nvGrpSpPr>
            <p:grpSpPr>
              <a:xfrm>
                <a:off x="851265" y="2844998"/>
                <a:ext cx="542134" cy="116188"/>
                <a:chOff x="2163439" y="1338098"/>
                <a:chExt cx="542134" cy="116188"/>
              </a:xfrm>
              <a:solidFill>
                <a:schemeClr val="bg1"/>
              </a:solidFill>
            </p:grpSpPr>
            <p:sp>
              <p:nvSpPr>
                <p:cNvPr id="127" name="Freeform 126"/>
                <p:cNvSpPr/>
                <p:nvPr/>
              </p:nvSpPr>
              <p:spPr>
                <a:xfrm>
                  <a:off x="2163439" y="1338098"/>
                  <a:ext cx="329960" cy="116188"/>
                </a:xfrm>
                <a:custGeom>
                  <a:avLst/>
                  <a:gdLst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905000 w 1996440"/>
                    <a:gd name="connsiteY5" fmla="*/ 0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1524 w 1996440"/>
                    <a:gd name="connsiteY5" fmla="*/ 4233 h 182880"/>
                    <a:gd name="connsiteX0" fmla="*/ 142240 w 1996440"/>
                    <a:gd name="connsiteY0" fmla="*/ 24025 h 186585"/>
                    <a:gd name="connsiteX1" fmla="*/ 71120 w 1996440"/>
                    <a:gd name="connsiteY1" fmla="*/ 24025 h 186585"/>
                    <a:gd name="connsiteX2" fmla="*/ 0 w 1996440"/>
                    <a:gd name="connsiteY2" fmla="*/ 186585 h 186585"/>
                    <a:gd name="connsiteX3" fmla="*/ 1996440 w 1996440"/>
                    <a:gd name="connsiteY3" fmla="*/ 186585 h 186585"/>
                    <a:gd name="connsiteX4" fmla="*/ 1960880 w 1996440"/>
                    <a:gd name="connsiteY4" fmla="*/ 3705 h 186585"/>
                    <a:gd name="connsiteX5" fmla="*/ 1887216 w 1996440"/>
                    <a:gd name="connsiteY5" fmla="*/ 0 h 186585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2012771"/>
                    <a:gd name="connsiteY0" fmla="*/ 135151 h 297711"/>
                    <a:gd name="connsiteX1" fmla="*/ 71120 w 2012771"/>
                    <a:gd name="connsiteY1" fmla="*/ 135151 h 297711"/>
                    <a:gd name="connsiteX2" fmla="*/ 0 w 2012771"/>
                    <a:gd name="connsiteY2" fmla="*/ 297711 h 297711"/>
                    <a:gd name="connsiteX3" fmla="*/ 1996440 w 2012771"/>
                    <a:gd name="connsiteY3" fmla="*/ 297711 h 297711"/>
                    <a:gd name="connsiteX4" fmla="*/ 1960880 w 2012771"/>
                    <a:gd name="connsiteY4" fmla="*/ 114831 h 297711"/>
                    <a:gd name="connsiteX5" fmla="*/ 2012752 w 2012771"/>
                    <a:gd name="connsiteY5" fmla="*/ 0 h 297711"/>
                    <a:gd name="connsiteX0" fmla="*/ 142240 w 1996440"/>
                    <a:gd name="connsiteY0" fmla="*/ 20851 h 183411"/>
                    <a:gd name="connsiteX1" fmla="*/ 71120 w 1996440"/>
                    <a:gd name="connsiteY1" fmla="*/ 20851 h 183411"/>
                    <a:gd name="connsiteX2" fmla="*/ 0 w 1996440"/>
                    <a:gd name="connsiteY2" fmla="*/ 183411 h 183411"/>
                    <a:gd name="connsiteX3" fmla="*/ 1996440 w 1996440"/>
                    <a:gd name="connsiteY3" fmla="*/ 183411 h 183411"/>
                    <a:gd name="connsiteX4" fmla="*/ 1960880 w 1996440"/>
                    <a:gd name="connsiteY4" fmla="*/ 531 h 183411"/>
                    <a:gd name="connsiteX5" fmla="*/ 1887218 w 1996440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960880 w 2007425"/>
                    <a:gd name="connsiteY4" fmla="*/ 531 h 183411"/>
                    <a:gd name="connsiteX5" fmla="*/ 1887218 w 2007425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887218 w 2007425"/>
                    <a:gd name="connsiteY4" fmla="*/ 0 h 183411"/>
                    <a:gd name="connsiteX0" fmla="*/ 142240 w 2007425"/>
                    <a:gd name="connsiteY0" fmla="*/ 0 h 162560"/>
                    <a:gd name="connsiteX1" fmla="*/ 71120 w 2007425"/>
                    <a:gd name="connsiteY1" fmla="*/ 0 h 162560"/>
                    <a:gd name="connsiteX2" fmla="*/ 0 w 2007425"/>
                    <a:gd name="connsiteY2" fmla="*/ 162560 h 162560"/>
                    <a:gd name="connsiteX3" fmla="*/ 2007425 w 2007425"/>
                    <a:gd name="connsiteY3" fmla="*/ 162560 h 162560"/>
                    <a:gd name="connsiteX0" fmla="*/ 142240 w 456326"/>
                    <a:gd name="connsiteY0" fmla="*/ 0 h 162560"/>
                    <a:gd name="connsiteX1" fmla="*/ 71120 w 456326"/>
                    <a:gd name="connsiteY1" fmla="*/ 0 h 162560"/>
                    <a:gd name="connsiteX2" fmla="*/ 0 w 456326"/>
                    <a:gd name="connsiteY2" fmla="*/ 162560 h 162560"/>
                    <a:gd name="connsiteX3" fmla="*/ 456326 w 456326"/>
                    <a:gd name="connsiteY3" fmla="*/ 162560 h 162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6326" h="162560">
                      <a:moveTo>
                        <a:pt x="142240" y="0"/>
                      </a:moveTo>
                      <a:lnTo>
                        <a:pt x="71120" y="0"/>
                      </a:lnTo>
                      <a:lnTo>
                        <a:pt x="0" y="162560"/>
                      </a:lnTo>
                      <a:lnTo>
                        <a:pt x="456326" y="16256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2375613" y="1338098"/>
                  <a:ext cx="329960" cy="116188"/>
                </a:xfrm>
                <a:custGeom>
                  <a:avLst/>
                  <a:gdLst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905000 w 1996440"/>
                    <a:gd name="connsiteY5" fmla="*/ 0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1524 w 1996440"/>
                    <a:gd name="connsiteY5" fmla="*/ 4233 h 182880"/>
                    <a:gd name="connsiteX0" fmla="*/ 142240 w 1996440"/>
                    <a:gd name="connsiteY0" fmla="*/ 24025 h 186585"/>
                    <a:gd name="connsiteX1" fmla="*/ 71120 w 1996440"/>
                    <a:gd name="connsiteY1" fmla="*/ 24025 h 186585"/>
                    <a:gd name="connsiteX2" fmla="*/ 0 w 1996440"/>
                    <a:gd name="connsiteY2" fmla="*/ 186585 h 186585"/>
                    <a:gd name="connsiteX3" fmla="*/ 1996440 w 1996440"/>
                    <a:gd name="connsiteY3" fmla="*/ 186585 h 186585"/>
                    <a:gd name="connsiteX4" fmla="*/ 1960880 w 1996440"/>
                    <a:gd name="connsiteY4" fmla="*/ 3705 h 186585"/>
                    <a:gd name="connsiteX5" fmla="*/ 1887216 w 1996440"/>
                    <a:gd name="connsiteY5" fmla="*/ 0 h 186585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2012771"/>
                    <a:gd name="connsiteY0" fmla="*/ 135151 h 297711"/>
                    <a:gd name="connsiteX1" fmla="*/ 71120 w 2012771"/>
                    <a:gd name="connsiteY1" fmla="*/ 135151 h 297711"/>
                    <a:gd name="connsiteX2" fmla="*/ 0 w 2012771"/>
                    <a:gd name="connsiteY2" fmla="*/ 297711 h 297711"/>
                    <a:gd name="connsiteX3" fmla="*/ 1996440 w 2012771"/>
                    <a:gd name="connsiteY3" fmla="*/ 297711 h 297711"/>
                    <a:gd name="connsiteX4" fmla="*/ 1960880 w 2012771"/>
                    <a:gd name="connsiteY4" fmla="*/ 114831 h 297711"/>
                    <a:gd name="connsiteX5" fmla="*/ 2012752 w 2012771"/>
                    <a:gd name="connsiteY5" fmla="*/ 0 h 297711"/>
                    <a:gd name="connsiteX0" fmla="*/ 142240 w 1996440"/>
                    <a:gd name="connsiteY0" fmla="*/ 20851 h 183411"/>
                    <a:gd name="connsiteX1" fmla="*/ 71120 w 1996440"/>
                    <a:gd name="connsiteY1" fmla="*/ 20851 h 183411"/>
                    <a:gd name="connsiteX2" fmla="*/ 0 w 1996440"/>
                    <a:gd name="connsiteY2" fmla="*/ 183411 h 183411"/>
                    <a:gd name="connsiteX3" fmla="*/ 1996440 w 1996440"/>
                    <a:gd name="connsiteY3" fmla="*/ 183411 h 183411"/>
                    <a:gd name="connsiteX4" fmla="*/ 1960880 w 1996440"/>
                    <a:gd name="connsiteY4" fmla="*/ 531 h 183411"/>
                    <a:gd name="connsiteX5" fmla="*/ 1887218 w 1996440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960880 w 2007425"/>
                    <a:gd name="connsiteY4" fmla="*/ 531 h 183411"/>
                    <a:gd name="connsiteX5" fmla="*/ 1887218 w 2007425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887218 w 2007425"/>
                    <a:gd name="connsiteY4" fmla="*/ 0 h 183411"/>
                    <a:gd name="connsiteX0" fmla="*/ 142240 w 2007425"/>
                    <a:gd name="connsiteY0" fmla="*/ 0 h 162560"/>
                    <a:gd name="connsiteX1" fmla="*/ 71120 w 2007425"/>
                    <a:gd name="connsiteY1" fmla="*/ 0 h 162560"/>
                    <a:gd name="connsiteX2" fmla="*/ 0 w 2007425"/>
                    <a:gd name="connsiteY2" fmla="*/ 162560 h 162560"/>
                    <a:gd name="connsiteX3" fmla="*/ 2007425 w 2007425"/>
                    <a:gd name="connsiteY3" fmla="*/ 162560 h 162560"/>
                    <a:gd name="connsiteX0" fmla="*/ 142240 w 456326"/>
                    <a:gd name="connsiteY0" fmla="*/ 0 h 162560"/>
                    <a:gd name="connsiteX1" fmla="*/ 71120 w 456326"/>
                    <a:gd name="connsiteY1" fmla="*/ 0 h 162560"/>
                    <a:gd name="connsiteX2" fmla="*/ 0 w 456326"/>
                    <a:gd name="connsiteY2" fmla="*/ 162560 h 162560"/>
                    <a:gd name="connsiteX3" fmla="*/ 456326 w 456326"/>
                    <a:gd name="connsiteY3" fmla="*/ 162560 h 162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6326" h="162560">
                      <a:moveTo>
                        <a:pt x="142240" y="0"/>
                      </a:moveTo>
                      <a:lnTo>
                        <a:pt x="71120" y="0"/>
                      </a:lnTo>
                      <a:lnTo>
                        <a:pt x="0" y="162560"/>
                      </a:lnTo>
                      <a:lnTo>
                        <a:pt x="456326" y="16256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" name="Group 9"/>
          <p:cNvGrpSpPr/>
          <p:nvPr/>
        </p:nvGrpSpPr>
        <p:grpSpPr>
          <a:xfrm>
            <a:off x="5169206" y="1214862"/>
            <a:ext cx="525976" cy="525976"/>
            <a:chOff x="5228137" y="194293"/>
            <a:chExt cx="408114" cy="408114"/>
          </a:xfrm>
        </p:grpSpPr>
        <p:sp>
          <p:nvSpPr>
            <p:cNvPr id="110" name="Oval 109"/>
            <p:cNvSpPr/>
            <p:nvPr/>
          </p:nvSpPr>
          <p:spPr>
            <a:xfrm>
              <a:off x="5228137" y="194293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5307304" y="304520"/>
              <a:ext cx="249781" cy="187660"/>
              <a:chOff x="4925657" y="1843913"/>
              <a:chExt cx="580311" cy="435985"/>
            </a:xfrm>
            <a:solidFill>
              <a:schemeClr val="bg1"/>
            </a:solidFill>
          </p:grpSpPr>
          <p:sp>
            <p:nvSpPr>
              <p:cNvPr id="142" name="Freeform 6"/>
              <p:cNvSpPr>
                <a:spLocks noEditPoints="1"/>
              </p:cNvSpPr>
              <p:nvPr/>
            </p:nvSpPr>
            <p:spPr bwMode="auto">
              <a:xfrm>
                <a:off x="4925657" y="1928103"/>
                <a:ext cx="580311" cy="351795"/>
              </a:xfrm>
              <a:custGeom>
                <a:avLst/>
                <a:gdLst>
                  <a:gd name="T0" fmla="*/ 45 w 210"/>
                  <a:gd name="T1" fmla="*/ 55 h 127"/>
                  <a:gd name="T2" fmla="*/ 50 w 210"/>
                  <a:gd name="T3" fmla="*/ 42 h 127"/>
                  <a:gd name="T4" fmla="*/ 45 w 210"/>
                  <a:gd name="T5" fmla="*/ 55 h 127"/>
                  <a:gd name="T6" fmla="*/ 50 w 210"/>
                  <a:gd name="T7" fmla="*/ 42 h 127"/>
                  <a:gd name="T8" fmla="*/ 45 w 210"/>
                  <a:gd name="T9" fmla="*/ 55 h 127"/>
                  <a:gd name="T10" fmla="*/ 50 w 210"/>
                  <a:gd name="T11" fmla="*/ 42 h 127"/>
                  <a:gd name="T12" fmla="*/ 84 w 210"/>
                  <a:gd name="T13" fmla="*/ 40 h 127"/>
                  <a:gd name="T14" fmla="*/ 91 w 210"/>
                  <a:gd name="T15" fmla="*/ 52 h 127"/>
                  <a:gd name="T16" fmla="*/ 90 w 210"/>
                  <a:gd name="T17" fmla="*/ 40 h 127"/>
                  <a:gd name="T18" fmla="*/ 120 w 210"/>
                  <a:gd name="T19" fmla="*/ 40 h 127"/>
                  <a:gd name="T20" fmla="*/ 127 w 210"/>
                  <a:gd name="T21" fmla="*/ 52 h 127"/>
                  <a:gd name="T22" fmla="*/ 126 w 210"/>
                  <a:gd name="T23" fmla="*/ 40 h 127"/>
                  <a:gd name="T24" fmla="*/ 120 w 210"/>
                  <a:gd name="T25" fmla="*/ 40 h 127"/>
                  <a:gd name="T26" fmla="*/ 127 w 210"/>
                  <a:gd name="T27" fmla="*/ 52 h 127"/>
                  <a:gd name="T28" fmla="*/ 126 w 210"/>
                  <a:gd name="T29" fmla="*/ 40 h 127"/>
                  <a:gd name="T30" fmla="*/ 84 w 210"/>
                  <a:gd name="T31" fmla="*/ 40 h 127"/>
                  <a:gd name="T32" fmla="*/ 91 w 210"/>
                  <a:gd name="T33" fmla="*/ 52 h 127"/>
                  <a:gd name="T34" fmla="*/ 90 w 210"/>
                  <a:gd name="T35" fmla="*/ 40 h 127"/>
                  <a:gd name="T36" fmla="*/ 45 w 210"/>
                  <a:gd name="T37" fmla="*/ 55 h 127"/>
                  <a:gd name="T38" fmla="*/ 50 w 210"/>
                  <a:gd name="T39" fmla="*/ 42 h 127"/>
                  <a:gd name="T40" fmla="*/ 0 w 210"/>
                  <a:gd name="T41" fmla="*/ 127 h 127"/>
                  <a:gd name="T42" fmla="*/ 210 w 210"/>
                  <a:gd name="T43" fmla="*/ 0 h 127"/>
                  <a:gd name="T44" fmla="*/ 61 w 210"/>
                  <a:gd name="T45" fmla="*/ 70 h 127"/>
                  <a:gd name="T46" fmla="*/ 42 w 210"/>
                  <a:gd name="T47" fmla="*/ 62 h 127"/>
                  <a:gd name="T48" fmla="*/ 30 w 210"/>
                  <a:gd name="T49" fmla="*/ 70 h 127"/>
                  <a:gd name="T50" fmla="*/ 54 w 210"/>
                  <a:gd name="T51" fmla="*/ 32 h 127"/>
                  <a:gd name="T52" fmla="*/ 61 w 210"/>
                  <a:gd name="T53" fmla="*/ 70 h 127"/>
                  <a:gd name="T54" fmla="*/ 84 w 210"/>
                  <a:gd name="T55" fmla="*/ 59 h 127"/>
                  <a:gd name="T56" fmla="*/ 76 w 210"/>
                  <a:gd name="T57" fmla="*/ 70 h 127"/>
                  <a:gd name="T58" fmla="*/ 92 w 210"/>
                  <a:gd name="T59" fmla="*/ 33 h 127"/>
                  <a:gd name="T60" fmla="*/ 91 w 210"/>
                  <a:gd name="T61" fmla="*/ 59 h 127"/>
                  <a:gd name="T62" fmla="*/ 120 w 210"/>
                  <a:gd name="T63" fmla="*/ 59 h 127"/>
                  <a:gd name="T64" fmla="*/ 112 w 210"/>
                  <a:gd name="T65" fmla="*/ 70 h 127"/>
                  <a:gd name="T66" fmla="*/ 128 w 210"/>
                  <a:gd name="T67" fmla="*/ 33 h 127"/>
                  <a:gd name="T68" fmla="*/ 127 w 210"/>
                  <a:gd name="T69" fmla="*/ 59 h 127"/>
                  <a:gd name="T70" fmla="*/ 175 w 210"/>
                  <a:gd name="T71" fmla="*/ 68 h 127"/>
                  <a:gd name="T72" fmla="*/ 170 w 210"/>
                  <a:gd name="T73" fmla="*/ 69 h 127"/>
                  <a:gd name="T74" fmla="*/ 156 w 210"/>
                  <a:gd name="T75" fmla="*/ 66 h 127"/>
                  <a:gd name="T76" fmla="*/ 158 w 210"/>
                  <a:gd name="T77" fmla="*/ 33 h 127"/>
                  <a:gd name="T78" fmla="*/ 169 w 210"/>
                  <a:gd name="T79" fmla="*/ 55 h 127"/>
                  <a:gd name="T80" fmla="*/ 126 w 210"/>
                  <a:gd name="T81" fmla="*/ 40 h 127"/>
                  <a:gd name="T82" fmla="*/ 120 w 210"/>
                  <a:gd name="T83" fmla="*/ 52 h 127"/>
                  <a:gd name="T84" fmla="*/ 133 w 210"/>
                  <a:gd name="T85" fmla="*/ 46 h 127"/>
                  <a:gd name="T86" fmla="*/ 90 w 210"/>
                  <a:gd name="T87" fmla="*/ 40 h 127"/>
                  <a:gd name="T88" fmla="*/ 84 w 210"/>
                  <a:gd name="T89" fmla="*/ 52 h 127"/>
                  <a:gd name="T90" fmla="*/ 97 w 210"/>
                  <a:gd name="T91" fmla="*/ 46 h 127"/>
                  <a:gd name="T92" fmla="*/ 45 w 210"/>
                  <a:gd name="T93" fmla="*/ 55 h 127"/>
                  <a:gd name="T94" fmla="*/ 50 w 210"/>
                  <a:gd name="T95" fmla="*/ 42 h 127"/>
                  <a:gd name="T96" fmla="*/ 50 w 210"/>
                  <a:gd name="T97" fmla="*/ 42 h 127"/>
                  <a:gd name="T98" fmla="*/ 55 w 210"/>
                  <a:gd name="T99" fmla="*/ 55 h 127"/>
                  <a:gd name="T100" fmla="*/ 90 w 210"/>
                  <a:gd name="T101" fmla="*/ 40 h 127"/>
                  <a:gd name="T102" fmla="*/ 84 w 210"/>
                  <a:gd name="T103" fmla="*/ 52 h 127"/>
                  <a:gd name="T104" fmla="*/ 97 w 210"/>
                  <a:gd name="T105" fmla="*/ 46 h 127"/>
                  <a:gd name="T106" fmla="*/ 90 w 210"/>
                  <a:gd name="T107" fmla="*/ 40 h 127"/>
                  <a:gd name="T108" fmla="*/ 84 w 210"/>
                  <a:gd name="T109" fmla="*/ 52 h 127"/>
                  <a:gd name="T110" fmla="*/ 97 w 210"/>
                  <a:gd name="T111" fmla="*/ 46 h 127"/>
                  <a:gd name="T112" fmla="*/ 50 w 210"/>
                  <a:gd name="T113" fmla="*/ 42 h 127"/>
                  <a:gd name="T114" fmla="*/ 55 w 210"/>
                  <a:gd name="T115" fmla="*/ 5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0" h="127"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126" y="40"/>
                    </a:moveTo>
                    <a:cubicBezTo>
                      <a:pt x="120" y="40"/>
                      <a:pt x="120" y="40"/>
                      <a:pt x="120" y="40"/>
                    </a:cubicBezTo>
                    <a:cubicBezTo>
                      <a:pt x="120" y="52"/>
                      <a:pt x="120" y="52"/>
                      <a:pt x="120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31" y="52"/>
                      <a:pt x="133" y="49"/>
                      <a:pt x="133" y="46"/>
                    </a:cubicBezTo>
                    <a:cubicBezTo>
                      <a:pt x="133" y="42"/>
                      <a:pt x="130" y="40"/>
                      <a:pt x="126" y="40"/>
                    </a:cubicBezTo>
                    <a:close/>
                    <a:moveTo>
                      <a:pt x="126" y="40"/>
                    </a:moveTo>
                    <a:cubicBezTo>
                      <a:pt x="120" y="40"/>
                      <a:pt x="120" y="40"/>
                      <a:pt x="120" y="40"/>
                    </a:cubicBezTo>
                    <a:cubicBezTo>
                      <a:pt x="120" y="52"/>
                      <a:pt x="120" y="52"/>
                      <a:pt x="120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31" y="52"/>
                      <a:pt x="133" y="49"/>
                      <a:pt x="133" y="46"/>
                    </a:cubicBezTo>
                    <a:cubicBezTo>
                      <a:pt x="133" y="42"/>
                      <a:pt x="130" y="40"/>
                      <a:pt x="126" y="40"/>
                    </a:cubicBez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0" y="0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210" y="127"/>
                      <a:pt x="210" y="127"/>
                      <a:pt x="210" y="127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61" y="70"/>
                    </a:moveTo>
                    <a:cubicBezTo>
                      <a:pt x="58" y="62"/>
                      <a:pt x="58" y="62"/>
                      <a:pt x="58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61" y="70"/>
                      <a:pt x="61" y="70"/>
                      <a:pt x="61" y="70"/>
                    </a:cubicBezTo>
                    <a:close/>
                    <a:moveTo>
                      <a:pt x="91" y="59"/>
                    </a:move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101" y="33"/>
                      <a:pt x="106" y="38"/>
                      <a:pt x="106" y="46"/>
                    </a:cubicBezTo>
                    <a:cubicBezTo>
                      <a:pt x="106" y="54"/>
                      <a:pt x="99" y="59"/>
                      <a:pt x="91" y="59"/>
                    </a:cubicBezTo>
                    <a:close/>
                    <a:moveTo>
                      <a:pt x="127" y="59"/>
                    </a:move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70"/>
                      <a:pt x="120" y="70"/>
                      <a:pt x="120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37" y="33"/>
                      <a:pt x="142" y="38"/>
                      <a:pt x="142" y="46"/>
                    </a:cubicBezTo>
                    <a:cubicBezTo>
                      <a:pt x="142" y="54"/>
                      <a:pt x="135" y="59"/>
                      <a:pt x="127" y="59"/>
                    </a:cubicBezTo>
                    <a:close/>
                    <a:moveTo>
                      <a:pt x="174" y="67"/>
                    </a:moveTo>
                    <a:cubicBezTo>
                      <a:pt x="174" y="67"/>
                      <a:pt x="175" y="68"/>
                      <a:pt x="175" y="68"/>
                    </a:cubicBezTo>
                    <a:cubicBezTo>
                      <a:pt x="175" y="69"/>
                      <a:pt x="174" y="70"/>
                      <a:pt x="173" y="70"/>
                    </a:cubicBezTo>
                    <a:cubicBezTo>
                      <a:pt x="172" y="71"/>
                      <a:pt x="170" y="70"/>
                      <a:pt x="170" y="69"/>
                    </a:cubicBezTo>
                    <a:cubicBezTo>
                      <a:pt x="164" y="57"/>
                      <a:pt x="164" y="57"/>
                      <a:pt x="164" y="57"/>
                    </a:cubicBezTo>
                    <a:cubicBezTo>
                      <a:pt x="156" y="66"/>
                      <a:pt x="156" y="66"/>
                      <a:pt x="156" y="66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156" y="33"/>
                      <a:pt x="157" y="32"/>
                      <a:pt x="158" y="33"/>
                    </a:cubicBezTo>
                    <a:cubicBezTo>
                      <a:pt x="180" y="55"/>
                      <a:pt x="180" y="55"/>
                      <a:pt x="180" y="55"/>
                    </a:cubicBezTo>
                    <a:cubicBezTo>
                      <a:pt x="169" y="55"/>
                      <a:pt x="169" y="55"/>
                      <a:pt x="169" y="55"/>
                    </a:cubicBezTo>
                    <a:lnTo>
                      <a:pt x="174" y="67"/>
                    </a:lnTo>
                    <a:close/>
                    <a:moveTo>
                      <a:pt x="126" y="40"/>
                    </a:moveTo>
                    <a:cubicBezTo>
                      <a:pt x="120" y="40"/>
                      <a:pt x="120" y="40"/>
                      <a:pt x="120" y="40"/>
                    </a:cubicBezTo>
                    <a:cubicBezTo>
                      <a:pt x="120" y="52"/>
                      <a:pt x="120" y="52"/>
                      <a:pt x="120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31" y="52"/>
                      <a:pt x="133" y="49"/>
                      <a:pt x="133" y="46"/>
                    </a:cubicBezTo>
                    <a:cubicBezTo>
                      <a:pt x="133" y="42"/>
                      <a:pt x="130" y="40"/>
                      <a:pt x="126" y="40"/>
                    </a:cubicBez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45" y="55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50" y="42"/>
                      <a:pt x="50" y="42"/>
                      <a:pt x="50" y="42"/>
                    </a:cubicBezTo>
                    <a:lnTo>
                      <a:pt x="45" y="55"/>
                    </a:ln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5"/>
              <p:cNvSpPr>
                <a:spLocks noEditPoints="1"/>
              </p:cNvSpPr>
              <p:nvPr/>
            </p:nvSpPr>
            <p:spPr bwMode="auto">
              <a:xfrm>
                <a:off x="4925657" y="1843913"/>
                <a:ext cx="580311" cy="72163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7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07" y="806277"/>
            <a:ext cx="854458" cy="11813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28" y="209771"/>
            <a:ext cx="1327674" cy="10316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Elbow Connector 3"/>
          <p:cNvCxnSpPr>
            <a:stCxn id="72" idx="0"/>
            <a:endCxn id="78" idx="3"/>
          </p:cNvCxnSpPr>
          <p:nvPr/>
        </p:nvCxnSpPr>
        <p:spPr>
          <a:xfrm rot="16200000" flipV="1">
            <a:off x="3081614" y="-280695"/>
            <a:ext cx="738983" cy="2751606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165" idx="0"/>
            <a:endCxn id="74" idx="3"/>
          </p:cNvCxnSpPr>
          <p:nvPr/>
        </p:nvCxnSpPr>
        <p:spPr>
          <a:xfrm rot="16200000" flipV="1">
            <a:off x="3508915" y="1136504"/>
            <a:ext cx="594493" cy="111539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9807322" y="5040939"/>
            <a:ext cx="1055315" cy="1003327"/>
            <a:chOff x="3496154" y="852743"/>
            <a:chExt cx="1544143" cy="1755824"/>
          </a:xfrm>
        </p:grpSpPr>
        <p:pic>
          <p:nvPicPr>
            <p:cNvPr id="101" name="Picture 100" descr="VMW-ICON-3D-CUBE-APP-OS-10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54" y="852743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588908" y="1806042"/>
              <a:ext cx="446209" cy="44620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909210" y="1593891"/>
              <a:ext cx="446209" cy="446209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4313058" y="1746142"/>
              <a:ext cx="446209" cy="446209"/>
            </a:xfrm>
            <a:prstGeom prst="rect">
              <a:avLst/>
            </a:prstGeom>
          </p:spPr>
        </p:pic>
      </p:grpSp>
      <p:cxnSp>
        <p:nvCxnSpPr>
          <p:cNvPr id="15" name="Elbow Connector 14"/>
          <p:cNvCxnSpPr>
            <a:stCxn id="80" idx="1"/>
            <a:endCxn id="103" idx="3"/>
          </p:cNvCxnSpPr>
          <p:nvPr/>
        </p:nvCxnSpPr>
        <p:spPr>
          <a:xfrm rot="16200000" flipH="1">
            <a:off x="7694043" y="3337358"/>
            <a:ext cx="2140006" cy="2390798"/>
          </a:xfrm>
          <a:prstGeom prst="bentConnector3">
            <a:avLst>
              <a:gd name="adj1" fmla="val 100240"/>
            </a:avLst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>
            <a:off x="747628" y="1418385"/>
            <a:ext cx="1454462" cy="977745"/>
            <a:chOff x="10554622" y="3256466"/>
            <a:chExt cx="1555443" cy="1045628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8988" t="11914" r="7251" b="13009"/>
            <a:stretch/>
          </p:blipFill>
          <p:spPr>
            <a:xfrm>
              <a:off x="10554622" y="3256466"/>
              <a:ext cx="1555443" cy="1045628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8" cstate="print"/>
            <a:srcRect l="15761" r="14334"/>
            <a:stretch/>
          </p:blipFill>
          <p:spPr>
            <a:xfrm>
              <a:off x="10868524" y="3311855"/>
              <a:ext cx="861155" cy="52682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1" name="Elbow Connector 110"/>
          <p:cNvCxnSpPr>
            <a:endCxn id="108" idx="2"/>
          </p:cNvCxnSpPr>
          <p:nvPr/>
        </p:nvCxnSpPr>
        <p:spPr>
          <a:xfrm rot="10800000">
            <a:off x="1474859" y="2396130"/>
            <a:ext cx="2451546" cy="30866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8848346" y="447355"/>
            <a:ext cx="1065476" cy="1124876"/>
            <a:chOff x="8491637" y="4529398"/>
            <a:chExt cx="1543428" cy="1629473"/>
          </a:xfrm>
        </p:grpSpPr>
        <p:pic>
          <p:nvPicPr>
            <p:cNvPr id="141" name="Picture 22" descr="ICON_StorageArray_Q40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1637" y="4888380"/>
              <a:ext cx="1536339" cy="127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384" descr="ICON_Server_Rack_Q308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6226" y="4529398"/>
              <a:ext cx="1498839" cy="1142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7" name="Elbow Connector 146"/>
          <p:cNvCxnSpPr>
            <a:stCxn id="179" idx="7"/>
            <a:endCxn id="143" idx="1"/>
          </p:cNvCxnSpPr>
          <p:nvPr/>
        </p:nvCxnSpPr>
        <p:spPr>
          <a:xfrm rot="5400000" flipH="1" flipV="1">
            <a:off x="7874882" y="1032940"/>
            <a:ext cx="1195605" cy="812885"/>
          </a:xfrm>
          <a:prstGeom prst="bentConnector2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18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  <p:bldP spid="69" grpId="0"/>
      <p:bldP spid="7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2704" y="1263584"/>
            <a:ext cx="3246593" cy="4756291"/>
            <a:chOff x="4472704" y="1263584"/>
            <a:chExt cx="3246593" cy="4756291"/>
          </a:xfrm>
        </p:grpSpPr>
        <p:grpSp>
          <p:nvGrpSpPr>
            <p:cNvPr id="26" name="Group 25"/>
            <p:cNvGrpSpPr/>
            <p:nvPr/>
          </p:nvGrpSpPr>
          <p:grpSpPr>
            <a:xfrm>
              <a:off x="5581696" y="4160031"/>
              <a:ext cx="1136536" cy="1859844"/>
              <a:chOff x="3329952" y="3883748"/>
              <a:chExt cx="184338" cy="301654"/>
            </a:xfrm>
            <a:solidFill>
              <a:schemeClr val="bg2"/>
            </a:solidFill>
          </p:grpSpPr>
          <p:sp>
            <p:nvSpPr>
              <p:cNvPr id="35" name="Freeform 44"/>
              <p:cNvSpPr>
                <a:spLocks/>
              </p:cNvSpPr>
              <p:nvPr/>
            </p:nvSpPr>
            <p:spPr bwMode="auto">
              <a:xfrm>
                <a:off x="3337250" y="3883748"/>
                <a:ext cx="173651" cy="99309"/>
              </a:xfrm>
              <a:custGeom>
                <a:avLst/>
                <a:gdLst>
                  <a:gd name="T0" fmla="*/ 1339 w 3144"/>
                  <a:gd name="T1" fmla="*/ 0 h 1798"/>
                  <a:gd name="T2" fmla="*/ 0 w 3144"/>
                  <a:gd name="T3" fmla="*/ 765 h 1798"/>
                  <a:gd name="T4" fmla="*/ 1804 w 3144"/>
                  <a:gd name="T5" fmla="*/ 1798 h 1798"/>
                  <a:gd name="T6" fmla="*/ 3144 w 3144"/>
                  <a:gd name="T7" fmla="*/ 1030 h 1798"/>
                  <a:gd name="T8" fmla="*/ 1339 w 3144"/>
                  <a:gd name="T9" fmla="*/ 0 h 1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4" h="1798">
                    <a:moveTo>
                      <a:pt x="1339" y="0"/>
                    </a:moveTo>
                    <a:lnTo>
                      <a:pt x="0" y="765"/>
                    </a:lnTo>
                    <a:lnTo>
                      <a:pt x="1804" y="1798"/>
                    </a:lnTo>
                    <a:lnTo>
                      <a:pt x="3144" y="1030"/>
                    </a:lnTo>
                    <a:lnTo>
                      <a:pt x="133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400" b="1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6" name="Freeform 45"/>
              <p:cNvSpPr>
                <a:spLocks/>
              </p:cNvSpPr>
              <p:nvPr/>
            </p:nvSpPr>
            <p:spPr bwMode="auto">
              <a:xfrm>
                <a:off x="3329952" y="3936191"/>
                <a:ext cx="99142" cy="249211"/>
              </a:xfrm>
              <a:custGeom>
                <a:avLst/>
                <a:gdLst>
                  <a:gd name="T0" fmla="*/ 0 w 1795"/>
                  <a:gd name="T1" fmla="*/ 3425 h 4512"/>
                  <a:gd name="T2" fmla="*/ 1795 w 1795"/>
                  <a:gd name="T3" fmla="*/ 4512 h 4512"/>
                  <a:gd name="T4" fmla="*/ 1795 w 1795"/>
                  <a:gd name="T5" fmla="*/ 1030 h 4512"/>
                  <a:gd name="T6" fmla="*/ 0 w 1795"/>
                  <a:gd name="T7" fmla="*/ 0 h 4512"/>
                  <a:gd name="T8" fmla="*/ 0 w 1795"/>
                  <a:gd name="T9" fmla="*/ 3425 h 4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5" h="4512">
                    <a:moveTo>
                      <a:pt x="0" y="3425"/>
                    </a:moveTo>
                    <a:lnTo>
                      <a:pt x="1795" y="4512"/>
                    </a:lnTo>
                    <a:lnTo>
                      <a:pt x="1795" y="1030"/>
                    </a:lnTo>
                    <a:lnTo>
                      <a:pt x="0" y="0"/>
                    </a:lnTo>
                    <a:lnTo>
                      <a:pt x="0" y="342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400" b="1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7" name="Freeform 46"/>
              <p:cNvSpPr>
                <a:spLocks noEditPoints="1"/>
              </p:cNvSpPr>
              <p:nvPr/>
            </p:nvSpPr>
            <p:spPr bwMode="auto">
              <a:xfrm>
                <a:off x="3440665" y="3951325"/>
                <a:ext cx="73625" cy="234077"/>
              </a:xfrm>
              <a:custGeom>
                <a:avLst/>
                <a:gdLst>
                  <a:gd name="T0" fmla="*/ 0 w 1333"/>
                  <a:gd name="T1" fmla="*/ 758 h 4238"/>
                  <a:gd name="T2" fmla="*/ 0 w 1333"/>
                  <a:gd name="T3" fmla="*/ 4238 h 4238"/>
                  <a:gd name="T4" fmla="*/ 1333 w 1333"/>
                  <a:gd name="T5" fmla="*/ 3420 h 4238"/>
                  <a:gd name="T6" fmla="*/ 1333 w 1333"/>
                  <a:gd name="T7" fmla="*/ 0 h 4238"/>
                  <a:gd name="T8" fmla="*/ 0 w 1333"/>
                  <a:gd name="T9" fmla="*/ 758 h 4238"/>
                  <a:gd name="T10" fmla="*/ 1155 w 1333"/>
                  <a:gd name="T11" fmla="*/ 3231 h 4238"/>
                  <a:gd name="T12" fmla="*/ 184 w 1333"/>
                  <a:gd name="T13" fmla="*/ 3784 h 4238"/>
                  <a:gd name="T14" fmla="*/ 184 w 1333"/>
                  <a:gd name="T15" fmla="*/ 3654 h 4238"/>
                  <a:gd name="T16" fmla="*/ 1155 w 1333"/>
                  <a:gd name="T17" fmla="*/ 3099 h 4238"/>
                  <a:gd name="T18" fmla="*/ 1155 w 1333"/>
                  <a:gd name="T19" fmla="*/ 3231 h 4238"/>
                  <a:gd name="T20" fmla="*/ 1155 w 1333"/>
                  <a:gd name="T21" fmla="*/ 2785 h 4238"/>
                  <a:gd name="T22" fmla="*/ 184 w 1333"/>
                  <a:gd name="T23" fmla="*/ 3340 h 4238"/>
                  <a:gd name="T24" fmla="*/ 184 w 1333"/>
                  <a:gd name="T25" fmla="*/ 3208 h 4238"/>
                  <a:gd name="T26" fmla="*/ 1155 w 1333"/>
                  <a:gd name="T27" fmla="*/ 2655 h 4238"/>
                  <a:gd name="T28" fmla="*/ 1155 w 1333"/>
                  <a:gd name="T29" fmla="*/ 2785 h 4238"/>
                  <a:gd name="T30" fmla="*/ 1155 w 1333"/>
                  <a:gd name="T31" fmla="*/ 2338 h 4238"/>
                  <a:gd name="T32" fmla="*/ 184 w 1333"/>
                  <a:gd name="T33" fmla="*/ 2893 h 4238"/>
                  <a:gd name="T34" fmla="*/ 184 w 1333"/>
                  <a:gd name="T35" fmla="*/ 2764 h 4238"/>
                  <a:gd name="T36" fmla="*/ 1155 w 1333"/>
                  <a:gd name="T37" fmla="*/ 2208 h 4238"/>
                  <a:gd name="T38" fmla="*/ 1155 w 1333"/>
                  <a:gd name="T39" fmla="*/ 2338 h 4238"/>
                  <a:gd name="T40" fmla="*/ 1155 w 1333"/>
                  <a:gd name="T41" fmla="*/ 1894 h 4238"/>
                  <a:gd name="T42" fmla="*/ 184 w 1333"/>
                  <a:gd name="T43" fmla="*/ 2447 h 4238"/>
                  <a:gd name="T44" fmla="*/ 184 w 1333"/>
                  <a:gd name="T45" fmla="*/ 2317 h 4238"/>
                  <a:gd name="T46" fmla="*/ 1155 w 1333"/>
                  <a:gd name="T47" fmla="*/ 1762 h 4238"/>
                  <a:gd name="T48" fmla="*/ 1155 w 1333"/>
                  <a:gd name="T49" fmla="*/ 1894 h 4238"/>
                  <a:gd name="T50" fmla="*/ 1155 w 1333"/>
                  <a:gd name="T51" fmla="*/ 1448 h 4238"/>
                  <a:gd name="T52" fmla="*/ 184 w 1333"/>
                  <a:gd name="T53" fmla="*/ 2003 h 4238"/>
                  <a:gd name="T54" fmla="*/ 184 w 1333"/>
                  <a:gd name="T55" fmla="*/ 1871 h 4238"/>
                  <a:gd name="T56" fmla="*/ 1155 w 1333"/>
                  <a:gd name="T57" fmla="*/ 1318 h 4238"/>
                  <a:gd name="T58" fmla="*/ 1155 w 1333"/>
                  <a:gd name="T59" fmla="*/ 1448 h 4238"/>
                  <a:gd name="T60" fmla="*/ 1155 w 1333"/>
                  <a:gd name="T61" fmla="*/ 1001 h 4238"/>
                  <a:gd name="T62" fmla="*/ 184 w 1333"/>
                  <a:gd name="T63" fmla="*/ 1556 h 4238"/>
                  <a:gd name="T64" fmla="*/ 184 w 1333"/>
                  <a:gd name="T65" fmla="*/ 1426 h 4238"/>
                  <a:gd name="T66" fmla="*/ 1155 w 1333"/>
                  <a:gd name="T67" fmla="*/ 871 h 4238"/>
                  <a:gd name="T68" fmla="*/ 1155 w 1333"/>
                  <a:gd name="T69" fmla="*/ 1001 h 4238"/>
                  <a:gd name="T70" fmla="*/ 1155 w 1333"/>
                  <a:gd name="T71" fmla="*/ 557 h 4238"/>
                  <a:gd name="T72" fmla="*/ 184 w 1333"/>
                  <a:gd name="T73" fmla="*/ 1110 h 4238"/>
                  <a:gd name="T74" fmla="*/ 184 w 1333"/>
                  <a:gd name="T75" fmla="*/ 980 h 4238"/>
                  <a:gd name="T76" fmla="*/ 1155 w 1333"/>
                  <a:gd name="T77" fmla="*/ 425 h 4238"/>
                  <a:gd name="T78" fmla="*/ 1155 w 1333"/>
                  <a:gd name="T79" fmla="*/ 557 h 4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33" h="4238">
                    <a:moveTo>
                      <a:pt x="0" y="758"/>
                    </a:moveTo>
                    <a:lnTo>
                      <a:pt x="0" y="4238"/>
                    </a:lnTo>
                    <a:lnTo>
                      <a:pt x="1333" y="3420"/>
                    </a:lnTo>
                    <a:lnTo>
                      <a:pt x="1333" y="0"/>
                    </a:lnTo>
                    <a:lnTo>
                      <a:pt x="0" y="758"/>
                    </a:lnTo>
                    <a:close/>
                    <a:moveTo>
                      <a:pt x="1155" y="3231"/>
                    </a:moveTo>
                    <a:lnTo>
                      <a:pt x="184" y="3784"/>
                    </a:lnTo>
                    <a:lnTo>
                      <a:pt x="184" y="3654"/>
                    </a:lnTo>
                    <a:lnTo>
                      <a:pt x="1155" y="3099"/>
                    </a:lnTo>
                    <a:lnTo>
                      <a:pt x="1155" y="3231"/>
                    </a:lnTo>
                    <a:close/>
                    <a:moveTo>
                      <a:pt x="1155" y="2785"/>
                    </a:moveTo>
                    <a:lnTo>
                      <a:pt x="184" y="3340"/>
                    </a:lnTo>
                    <a:lnTo>
                      <a:pt x="184" y="3208"/>
                    </a:lnTo>
                    <a:lnTo>
                      <a:pt x="1155" y="2655"/>
                    </a:lnTo>
                    <a:lnTo>
                      <a:pt x="1155" y="2785"/>
                    </a:lnTo>
                    <a:close/>
                    <a:moveTo>
                      <a:pt x="1155" y="2338"/>
                    </a:moveTo>
                    <a:lnTo>
                      <a:pt x="184" y="2893"/>
                    </a:lnTo>
                    <a:lnTo>
                      <a:pt x="184" y="2764"/>
                    </a:lnTo>
                    <a:lnTo>
                      <a:pt x="1155" y="2208"/>
                    </a:lnTo>
                    <a:lnTo>
                      <a:pt x="1155" y="2338"/>
                    </a:lnTo>
                    <a:close/>
                    <a:moveTo>
                      <a:pt x="1155" y="1894"/>
                    </a:moveTo>
                    <a:lnTo>
                      <a:pt x="184" y="2447"/>
                    </a:lnTo>
                    <a:lnTo>
                      <a:pt x="184" y="2317"/>
                    </a:lnTo>
                    <a:lnTo>
                      <a:pt x="1155" y="1762"/>
                    </a:lnTo>
                    <a:lnTo>
                      <a:pt x="1155" y="1894"/>
                    </a:lnTo>
                    <a:close/>
                    <a:moveTo>
                      <a:pt x="1155" y="1448"/>
                    </a:moveTo>
                    <a:lnTo>
                      <a:pt x="184" y="2003"/>
                    </a:lnTo>
                    <a:lnTo>
                      <a:pt x="184" y="1871"/>
                    </a:lnTo>
                    <a:lnTo>
                      <a:pt x="1155" y="1318"/>
                    </a:lnTo>
                    <a:lnTo>
                      <a:pt x="1155" y="1448"/>
                    </a:lnTo>
                    <a:close/>
                    <a:moveTo>
                      <a:pt x="1155" y="1001"/>
                    </a:moveTo>
                    <a:lnTo>
                      <a:pt x="184" y="1556"/>
                    </a:lnTo>
                    <a:lnTo>
                      <a:pt x="184" y="1426"/>
                    </a:lnTo>
                    <a:lnTo>
                      <a:pt x="1155" y="871"/>
                    </a:lnTo>
                    <a:lnTo>
                      <a:pt x="1155" y="1001"/>
                    </a:lnTo>
                    <a:close/>
                    <a:moveTo>
                      <a:pt x="1155" y="557"/>
                    </a:moveTo>
                    <a:lnTo>
                      <a:pt x="184" y="1110"/>
                    </a:lnTo>
                    <a:lnTo>
                      <a:pt x="184" y="980"/>
                    </a:lnTo>
                    <a:lnTo>
                      <a:pt x="1155" y="425"/>
                    </a:lnTo>
                    <a:lnTo>
                      <a:pt x="1155" y="5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400" b="1">
                  <a:solidFill>
                    <a:prstClr val="white"/>
                  </a:solidFill>
                  <a:cs typeface="Arial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472704" y="3729268"/>
              <a:ext cx="324659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5251521" y="1263584"/>
              <a:ext cx="1688958" cy="1002640"/>
            </a:xfrm>
            <a:prstGeom prst="rect">
              <a:avLst/>
            </a:prstGeom>
            <a:solidFill>
              <a:schemeClr val="tx2">
                <a:lumMod val="50000"/>
                <a:alpha val="70000"/>
              </a:schemeClr>
            </a:solidFill>
            <a:ln w="3175">
              <a:solidFill>
                <a:schemeClr val="bg1">
                  <a:alpha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28600" indent="-2286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476148" y="1501418"/>
              <a:ext cx="1211501" cy="522646"/>
              <a:chOff x="5628548" y="1609412"/>
              <a:chExt cx="1211501" cy="522646"/>
            </a:xfrm>
          </p:grpSpPr>
          <p:grpSp>
            <p:nvGrpSpPr>
              <p:cNvPr id="42" name="Group 41"/>
              <p:cNvGrpSpPr/>
              <p:nvPr>
                <p:custDataLst>
                  <p:tags r:id="rId1"/>
                </p:custDataLst>
              </p:nvPr>
            </p:nvGrpSpPr>
            <p:grpSpPr>
              <a:xfrm>
                <a:off x="6359052" y="1637056"/>
                <a:ext cx="480997" cy="459102"/>
                <a:chOff x="3675054" y="2126873"/>
                <a:chExt cx="696059" cy="66437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7" name="Freeform 26"/>
                <p:cNvSpPr>
                  <a:spLocks/>
                </p:cNvSpPr>
                <p:nvPr/>
              </p:nvSpPr>
              <p:spPr bwMode="auto">
                <a:xfrm>
                  <a:off x="3691419" y="2126873"/>
                  <a:ext cx="662980" cy="134755"/>
                </a:xfrm>
                <a:custGeom>
                  <a:avLst/>
                  <a:gdLst>
                    <a:gd name="T0" fmla="*/ 109 w 806"/>
                    <a:gd name="T1" fmla="*/ 135 h 164"/>
                    <a:gd name="T2" fmla="*/ 403 w 806"/>
                    <a:gd name="T3" fmla="*/ 164 h 164"/>
                    <a:gd name="T4" fmla="*/ 697 w 806"/>
                    <a:gd name="T5" fmla="*/ 135 h 164"/>
                    <a:gd name="T6" fmla="*/ 806 w 806"/>
                    <a:gd name="T7" fmla="*/ 82 h 164"/>
                    <a:gd name="T8" fmla="*/ 697 w 806"/>
                    <a:gd name="T9" fmla="*/ 29 h 164"/>
                    <a:gd name="T10" fmla="*/ 403 w 806"/>
                    <a:gd name="T11" fmla="*/ 0 h 164"/>
                    <a:gd name="T12" fmla="*/ 109 w 806"/>
                    <a:gd name="T13" fmla="*/ 29 h 164"/>
                    <a:gd name="T14" fmla="*/ 0 w 806"/>
                    <a:gd name="T15" fmla="*/ 82 h 164"/>
                    <a:gd name="T16" fmla="*/ 109 w 806"/>
                    <a:gd name="T17" fmla="*/ 135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6" h="164">
                      <a:moveTo>
                        <a:pt x="109" y="135"/>
                      </a:moveTo>
                      <a:cubicBezTo>
                        <a:pt x="187" y="154"/>
                        <a:pt x="292" y="164"/>
                        <a:pt x="403" y="164"/>
                      </a:cubicBezTo>
                      <a:cubicBezTo>
                        <a:pt x="514" y="164"/>
                        <a:pt x="619" y="154"/>
                        <a:pt x="697" y="135"/>
                      </a:cubicBezTo>
                      <a:cubicBezTo>
                        <a:pt x="786" y="113"/>
                        <a:pt x="806" y="89"/>
                        <a:pt x="806" y="82"/>
                      </a:cubicBezTo>
                      <a:cubicBezTo>
                        <a:pt x="806" y="75"/>
                        <a:pt x="786" y="51"/>
                        <a:pt x="697" y="29"/>
                      </a:cubicBezTo>
                      <a:cubicBezTo>
                        <a:pt x="619" y="10"/>
                        <a:pt x="514" y="0"/>
                        <a:pt x="403" y="0"/>
                      </a:cubicBezTo>
                      <a:cubicBezTo>
                        <a:pt x="292" y="0"/>
                        <a:pt x="187" y="10"/>
                        <a:pt x="109" y="29"/>
                      </a:cubicBezTo>
                      <a:cubicBezTo>
                        <a:pt x="20" y="51"/>
                        <a:pt x="0" y="75"/>
                        <a:pt x="0" y="82"/>
                      </a:cubicBezTo>
                      <a:cubicBezTo>
                        <a:pt x="0" y="89"/>
                        <a:pt x="20" y="113"/>
                        <a:pt x="109" y="1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Freeform 27"/>
                <p:cNvSpPr>
                  <a:spLocks/>
                </p:cNvSpPr>
                <p:nvPr/>
              </p:nvSpPr>
              <p:spPr bwMode="auto">
                <a:xfrm>
                  <a:off x="3675054" y="2227156"/>
                  <a:ext cx="696059" cy="207181"/>
                </a:xfrm>
                <a:custGeom>
                  <a:avLst/>
                  <a:gdLst>
                    <a:gd name="T0" fmla="*/ 423 w 846"/>
                    <a:gd name="T1" fmla="*/ 82 h 252"/>
                    <a:gd name="T2" fmla="*/ 0 w 846"/>
                    <a:gd name="T3" fmla="*/ 0 h 252"/>
                    <a:gd name="T4" fmla="*/ 0 w 846"/>
                    <a:gd name="T5" fmla="*/ 150 h 252"/>
                    <a:gd name="T6" fmla="*/ 423 w 846"/>
                    <a:gd name="T7" fmla="*/ 252 h 252"/>
                    <a:gd name="T8" fmla="*/ 846 w 846"/>
                    <a:gd name="T9" fmla="*/ 150 h 252"/>
                    <a:gd name="T10" fmla="*/ 846 w 846"/>
                    <a:gd name="T11" fmla="*/ 0 h 252"/>
                    <a:gd name="T12" fmla="*/ 423 w 846"/>
                    <a:gd name="T13" fmla="*/ 8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6" h="252">
                      <a:moveTo>
                        <a:pt x="423" y="82"/>
                      </a:moveTo>
                      <a:cubicBezTo>
                        <a:pt x="247" y="82"/>
                        <a:pt x="60" y="56"/>
                        <a:pt x="0" y="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206"/>
                        <a:pt x="189" y="252"/>
                        <a:pt x="423" y="252"/>
                      </a:cubicBezTo>
                      <a:cubicBezTo>
                        <a:pt x="657" y="252"/>
                        <a:pt x="846" y="206"/>
                        <a:pt x="846" y="150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786" y="56"/>
                        <a:pt x="599" y="82"/>
                        <a:pt x="423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63" name="Freeform 28"/>
                <p:cNvSpPr>
                  <a:spLocks/>
                </p:cNvSpPr>
                <p:nvPr/>
              </p:nvSpPr>
              <p:spPr bwMode="auto">
                <a:xfrm>
                  <a:off x="3675054" y="2405785"/>
                  <a:ext cx="696059" cy="207181"/>
                </a:xfrm>
                <a:custGeom>
                  <a:avLst/>
                  <a:gdLst>
                    <a:gd name="T0" fmla="*/ 423 w 846"/>
                    <a:gd name="T1" fmla="*/ 82 h 252"/>
                    <a:gd name="T2" fmla="*/ 0 w 846"/>
                    <a:gd name="T3" fmla="*/ 0 h 252"/>
                    <a:gd name="T4" fmla="*/ 0 w 846"/>
                    <a:gd name="T5" fmla="*/ 150 h 252"/>
                    <a:gd name="T6" fmla="*/ 423 w 846"/>
                    <a:gd name="T7" fmla="*/ 252 h 252"/>
                    <a:gd name="T8" fmla="*/ 846 w 846"/>
                    <a:gd name="T9" fmla="*/ 150 h 252"/>
                    <a:gd name="T10" fmla="*/ 846 w 846"/>
                    <a:gd name="T11" fmla="*/ 0 h 252"/>
                    <a:gd name="T12" fmla="*/ 423 w 846"/>
                    <a:gd name="T13" fmla="*/ 8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6" h="252">
                      <a:moveTo>
                        <a:pt x="423" y="82"/>
                      </a:moveTo>
                      <a:cubicBezTo>
                        <a:pt x="247" y="82"/>
                        <a:pt x="60" y="56"/>
                        <a:pt x="0" y="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206"/>
                        <a:pt x="189" y="252"/>
                        <a:pt x="423" y="252"/>
                      </a:cubicBezTo>
                      <a:cubicBezTo>
                        <a:pt x="657" y="252"/>
                        <a:pt x="846" y="206"/>
                        <a:pt x="846" y="150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786" y="56"/>
                        <a:pt x="599" y="82"/>
                        <a:pt x="423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64" name="Freeform 29"/>
                <p:cNvSpPr>
                  <a:spLocks/>
                </p:cNvSpPr>
                <p:nvPr/>
              </p:nvSpPr>
              <p:spPr bwMode="auto">
                <a:xfrm>
                  <a:off x="3675054" y="2584066"/>
                  <a:ext cx="696059" cy="207181"/>
                </a:xfrm>
                <a:custGeom>
                  <a:avLst/>
                  <a:gdLst>
                    <a:gd name="T0" fmla="*/ 423 w 846"/>
                    <a:gd name="T1" fmla="*/ 82 h 252"/>
                    <a:gd name="T2" fmla="*/ 0 w 846"/>
                    <a:gd name="T3" fmla="*/ 0 h 252"/>
                    <a:gd name="T4" fmla="*/ 0 w 846"/>
                    <a:gd name="T5" fmla="*/ 150 h 252"/>
                    <a:gd name="T6" fmla="*/ 423 w 846"/>
                    <a:gd name="T7" fmla="*/ 252 h 252"/>
                    <a:gd name="T8" fmla="*/ 846 w 846"/>
                    <a:gd name="T9" fmla="*/ 150 h 252"/>
                    <a:gd name="T10" fmla="*/ 846 w 846"/>
                    <a:gd name="T11" fmla="*/ 0 h 252"/>
                    <a:gd name="T12" fmla="*/ 423 w 846"/>
                    <a:gd name="T13" fmla="*/ 8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6" h="252">
                      <a:moveTo>
                        <a:pt x="423" y="82"/>
                      </a:moveTo>
                      <a:cubicBezTo>
                        <a:pt x="247" y="82"/>
                        <a:pt x="60" y="56"/>
                        <a:pt x="0" y="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206"/>
                        <a:pt x="189" y="252"/>
                        <a:pt x="423" y="252"/>
                      </a:cubicBezTo>
                      <a:cubicBezTo>
                        <a:pt x="657" y="252"/>
                        <a:pt x="846" y="206"/>
                        <a:pt x="846" y="150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786" y="56"/>
                        <a:pt x="599" y="82"/>
                        <a:pt x="423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6" name="Group 45"/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5628548" y="1609412"/>
                <a:ext cx="527238" cy="522646"/>
                <a:chOff x="8472170" y="1372016"/>
                <a:chExt cx="752318" cy="745765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8472170" y="1527702"/>
                  <a:ext cx="590080" cy="590079"/>
                  <a:chOff x="7788348" y="1815965"/>
                  <a:chExt cx="457200" cy="457200"/>
                </a:xfrm>
                <a:solidFill>
                  <a:schemeClr val="accent3"/>
                </a:solidFill>
              </p:grpSpPr>
              <p:sp>
                <p:nvSpPr>
                  <p:cNvPr id="53" name="Freeform 13"/>
                  <p:cNvSpPr>
                    <a:spLocks/>
                  </p:cNvSpPr>
                  <p:nvPr/>
                </p:nvSpPr>
                <p:spPr bwMode="auto">
                  <a:xfrm>
                    <a:off x="7897465" y="2028131"/>
                    <a:ext cx="28723" cy="36421"/>
                  </a:xfrm>
                  <a:custGeom>
                    <a:avLst/>
                    <a:gdLst>
                      <a:gd name="T0" fmla="*/ 0 w 194"/>
                      <a:gd name="T1" fmla="*/ 246 h 246"/>
                      <a:gd name="T2" fmla="*/ 194 w 194"/>
                      <a:gd name="T3" fmla="*/ 246 h 246"/>
                      <a:gd name="T4" fmla="*/ 97 w 194"/>
                      <a:gd name="T5" fmla="*/ 0 h 246"/>
                      <a:gd name="T6" fmla="*/ 0 w 194"/>
                      <a:gd name="T7" fmla="*/ 246 h 246"/>
                      <a:gd name="T8" fmla="*/ 0 w 194"/>
                      <a:gd name="T9" fmla="*/ 246 h 246"/>
                      <a:gd name="T10" fmla="*/ 0 w 194"/>
                      <a:gd name="T11" fmla="*/ 246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" h="246">
                        <a:moveTo>
                          <a:pt x="0" y="246"/>
                        </a:moveTo>
                        <a:lnTo>
                          <a:pt x="194" y="246"/>
                        </a:lnTo>
                        <a:lnTo>
                          <a:pt x="97" y="0"/>
                        </a:lnTo>
                        <a:lnTo>
                          <a:pt x="0" y="246"/>
                        </a:lnTo>
                        <a:lnTo>
                          <a:pt x="0" y="246"/>
                        </a:lnTo>
                        <a:lnTo>
                          <a:pt x="0" y="246"/>
                        </a:ln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4" name="Freeform 14"/>
                  <p:cNvSpPr>
                    <a:spLocks/>
                  </p:cNvSpPr>
                  <p:nvPr/>
                </p:nvSpPr>
                <p:spPr bwMode="auto">
                  <a:xfrm>
                    <a:off x="8012357" y="2020727"/>
                    <a:ext cx="36125" cy="34349"/>
                  </a:xfrm>
                  <a:custGeom>
                    <a:avLst/>
                    <a:gdLst>
                      <a:gd name="T0" fmla="*/ 49 w 103"/>
                      <a:gd name="T1" fmla="*/ 0 h 98"/>
                      <a:gd name="T2" fmla="*/ 0 w 103"/>
                      <a:gd name="T3" fmla="*/ 0 h 98"/>
                      <a:gd name="T4" fmla="*/ 0 w 103"/>
                      <a:gd name="T5" fmla="*/ 98 h 98"/>
                      <a:gd name="T6" fmla="*/ 51 w 103"/>
                      <a:gd name="T7" fmla="*/ 98 h 98"/>
                      <a:gd name="T8" fmla="*/ 103 w 103"/>
                      <a:gd name="T9" fmla="*/ 47 h 98"/>
                      <a:gd name="T10" fmla="*/ 49 w 103"/>
                      <a:gd name="T11" fmla="*/ 0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3" h="98">
                        <a:moveTo>
                          <a:pt x="49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8"/>
                          <a:pt x="0" y="98"/>
                          <a:pt x="0" y="98"/>
                        </a:cubicBezTo>
                        <a:cubicBezTo>
                          <a:pt x="51" y="98"/>
                          <a:pt x="51" y="98"/>
                          <a:pt x="51" y="98"/>
                        </a:cubicBezTo>
                        <a:cubicBezTo>
                          <a:pt x="84" y="98"/>
                          <a:pt x="103" y="75"/>
                          <a:pt x="103" y="47"/>
                        </a:cubicBezTo>
                        <a:cubicBezTo>
                          <a:pt x="103" y="17"/>
                          <a:pt x="82" y="0"/>
                          <a:pt x="49" y="0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5" name="Freeform 15"/>
                  <p:cNvSpPr>
                    <a:spLocks/>
                  </p:cNvSpPr>
                  <p:nvPr/>
                </p:nvSpPr>
                <p:spPr bwMode="auto">
                  <a:xfrm>
                    <a:off x="8115405" y="2020727"/>
                    <a:ext cx="38346" cy="34349"/>
                  </a:xfrm>
                  <a:custGeom>
                    <a:avLst/>
                    <a:gdLst>
                      <a:gd name="T0" fmla="*/ 52 w 109"/>
                      <a:gd name="T1" fmla="*/ 0 h 98"/>
                      <a:gd name="T2" fmla="*/ 0 w 109"/>
                      <a:gd name="T3" fmla="*/ 0 h 98"/>
                      <a:gd name="T4" fmla="*/ 0 w 109"/>
                      <a:gd name="T5" fmla="*/ 98 h 98"/>
                      <a:gd name="T6" fmla="*/ 55 w 109"/>
                      <a:gd name="T7" fmla="*/ 98 h 98"/>
                      <a:gd name="T8" fmla="*/ 109 w 109"/>
                      <a:gd name="T9" fmla="*/ 47 h 98"/>
                      <a:gd name="T10" fmla="*/ 52 w 109"/>
                      <a:gd name="T11" fmla="*/ 0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9" h="98">
                        <a:moveTo>
                          <a:pt x="52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8"/>
                          <a:pt x="0" y="98"/>
                          <a:pt x="0" y="98"/>
                        </a:cubicBezTo>
                        <a:cubicBezTo>
                          <a:pt x="55" y="98"/>
                          <a:pt x="55" y="98"/>
                          <a:pt x="55" y="98"/>
                        </a:cubicBezTo>
                        <a:cubicBezTo>
                          <a:pt x="90" y="98"/>
                          <a:pt x="109" y="75"/>
                          <a:pt x="109" y="47"/>
                        </a:cubicBezTo>
                        <a:cubicBezTo>
                          <a:pt x="109" y="17"/>
                          <a:pt x="87" y="0"/>
                          <a:pt x="52" y="0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6" name="Freeform 16"/>
                  <p:cNvSpPr>
                    <a:spLocks noEditPoints="1"/>
                  </p:cNvSpPr>
                  <p:nvPr/>
                </p:nvSpPr>
                <p:spPr bwMode="auto">
                  <a:xfrm>
                    <a:off x="7788348" y="1815965"/>
                    <a:ext cx="457200" cy="457200"/>
                  </a:xfrm>
                  <a:custGeom>
                    <a:avLst/>
                    <a:gdLst>
                      <a:gd name="T0" fmla="*/ 1061 w 1304"/>
                      <a:gd name="T1" fmla="*/ 0 h 1304"/>
                      <a:gd name="T2" fmla="*/ 244 w 1304"/>
                      <a:gd name="T3" fmla="*/ 0 h 1304"/>
                      <a:gd name="T4" fmla="*/ 0 w 1304"/>
                      <a:gd name="T5" fmla="*/ 243 h 1304"/>
                      <a:gd name="T6" fmla="*/ 0 w 1304"/>
                      <a:gd name="T7" fmla="*/ 1058 h 1304"/>
                      <a:gd name="T8" fmla="*/ 244 w 1304"/>
                      <a:gd name="T9" fmla="*/ 1304 h 1304"/>
                      <a:gd name="T10" fmla="*/ 1061 w 1304"/>
                      <a:gd name="T11" fmla="*/ 1304 h 1304"/>
                      <a:gd name="T12" fmla="*/ 1304 w 1304"/>
                      <a:gd name="T13" fmla="*/ 1058 h 1304"/>
                      <a:gd name="T14" fmla="*/ 1304 w 1304"/>
                      <a:gd name="T15" fmla="*/ 243 h 1304"/>
                      <a:gd name="T16" fmla="*/ 1061 w 1304"/>
                      <a:gd name="T17" fmla="*/ 0 h 1304"/>
                      <a:gd name="T18" fmla="*/ 448 w 1304"/>
                      <a:gd name="T19" fmla="*/ 836 h 1304"/>
                      <a:gd name="T20" fmla="*/ 419 w 1304"/>
                      <a:gd name="T21" fmla="*/ 765 h 1304"/>
                      <a:gd name="T22" fmla="*/ 286 w 1304"/>
                      <a:gd name="T23" fmla="*/ 765 h 1304"/>
                      <a:gd name="T24" fmla="*/ 258 w 1304"/>
                      <a:gd name="T25" fmla="*/ 836 h 1304"/>
                      <a:gd name="T26" fmla="*/ 187 w 1304"/>
                      <a:gd name="T27" fmla="*/ 836 h 1304"/>
                      <a:gd name="T28" fmla="*/ 323 w 1304"/>
                      <a:gd name="T29" fmla="*/ 521 h 1304"/>
                      <a:gd name="T30" fmla="*/ 387 w 1304"/>
                      <a:gd name="T31" fmla="*/ 521 h 1304"/>
                      <a:gd name="T32" fmla="*/ 519 w 1304"/>
                      <a:gd name="T33" fmla="*/ 836 h 1304"/>
                      <a:gd name="T34" fmla="*/ 448 w 1304"/>
                      <a:gd name="T35" fmla="*/ 836 h 1304"/>
                      <a:gd name="T36" fmla="*/ 448 w 1304"/>
                      <a:gd name="T37" fmla="*/ 836 h 1304"/>
                      <a:gd name="T38" fmla="*/ 689 w 1304"/>
                      <a:gd name="T39" fmla="*/ 743 h 1304"/>
                      <a:gd name="T40" fmla="*/ 637 w 1304"/>
                      <a:gd name="T41" fmla="*/ 743 h 1304"/>
                      <a:gd name="T42" fmla="*/ 637 w 1304"/>
                      <a:gd name="T43" fmla="*/ 836 h 1304"/>
                      <a:gd name="T44" fmla="*/ 568 w 1304"/>
                      <a:gd name="T45" fmla="*/ 836 h 1304"/>
                      <a:gd name="T46" fmla="*/ 568 w 1304"/>
                      <a:gd name="T47" fmla="*/ 524 h 1304"/>
                      <a:gd name="T48" fmla="*/ 697 w 1304"/>
                      <a:gd name="T49" fmla="*/ 524 h 1304"/>
                      <a:gd name="T50" fmla="*/ 815 w 1304"/>
                      <a:gd name="T51" fmla="*/ 632 h 1304"/>
                      <a:gd name="T52" fmla="*/ 689 w 1304"/>
                      <a:gd name="T53" fmla="*/ 743 h 1304"/>
                      <a:gd name="T54" fmla="*/ 987 w 1304"/>
                      <a:gd name="T55" fmla="*/ 743 h 1304"/>
                      <a:gd name="T56" fmla="*/ 935 w 1304"/>
                      <a:gd name="T57" fmla="*/ 743 h 1304"/>
                      <a:gd name="T58" fmla="*/ 935 w 1304"/>
                      <a:gd name="T59" fmla="*/ 836 h 1304"/>
                      <a:gd name="T60" fmla="*/ 866 w 1304"/>
                      <a:gd name="T61" fmla="*/ 836 h 1304"/>
                      <a:gd name="T62" fmla="*/ 866 w 1304"/>
                      <a:gd name="T63" fmla="*/ 524 h 1304"/>
                      <a:gd name="T64" fmla="*/ 994 w 1304"/>
                      <a:gd name="T65" fmla="*/ 524 h 1304"/>
                      <a:gd name="T66" fmla="*/ 1112 w 1304"/>
                      <a:gd name="T67" fmla="*/ 632 h 1304"/>
                      <a:gd name="T68" fmla="*/ 987 w 1304"/>
                      <a:gd name="T69" fmla="*/ 743 h 1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304" h="1304">
                        <a:moveTo>
                          <a:pt x="1061" y="0"/>
                        </a:moveTo>
                        <a:cubicBezTo>
                          <a:pt x="244" y="0"/>
                          <a:pt x="244" y="0"/>
                          <a:pt x="244" y="0"/>
                        </a:cubicBezTo>
                        <a:cubicBezTo>
                          <a:pt x="244" y="0"/>
                          <a:pt x="0" y="0"/>
                          <a:pt x="0" y="243"/>
                        </a:cubicBezTo>
                        <a:cubicBezTo>
                          <a:pt x="0" y="1058"/>
                          <a:pt x="0" y="1058"/>
                          <a:pt x="0" y="1058"/>
                        </a:cubicBezTo>
                        <a:cubicBezTo>
                          <a:pt x="0" y="1058"/>
                          <a:pt x="0" y="1304"/>
                          <a:pt x="244" y="1304"/>
                        </a:cubicBezTo>
                        <a:cubicBezTo>
                          <a:pt x="1061" y="1304"/>
                          <a:pt x="1061" y="1304"/>
                          <a:pt x="1061" y="1304"/>
                        </a:cubicBezTo>
                        <a:cubicBezTo>
                          <a:pt x="1061" y="1304"/>
                          <a:pt x="1304" y="1304"/>
                          <a:pt x="1304" y="1058"/>
                        </a:cubicBezTo>
                        <a:cubicBezTo>
                          <a:pt x="1304" y="243"/>
                          <a:pt x="1304" y="243"/>
                          <a:pt x="1304" y="243"/>
                        </a:cubicBezTo>
                        <a:cubicBezTo>
                          <a:pt x="1304" y="243"/>
                          <a:pt x="1304" y="0"/>
                          <a:pt x="1061" y="0"/>
                        </a:cubicBezTo>
                        <a:close/>
                        <a:moveTo>
                          <a:pt x="448" y="836"/>
                        </a:moveTo>
                        <a:cubicBezTo>
                          <a:pt x="419" y="765"/>
                          <a:pt x="419" y="765"/>
                          <a:pt x="419" y="765"/>
                        </a:cubicBezTo>
                        <a:cubicBezTo>
                          <a:pt x="286" y="765"/>
                          <a:pt x="286" y="765"/>
                          <a:pt x="286" y="765"/>
                        </a:cubicBezTo>
                        <a:cubicBezTo>
                          <a:pt x="258" y="836"/>
                          <a:pt x="258" y="836"/>
                          <a:pt x="258" y="836"/>
                        </a:cubicBezTo>
                        <a:cubicBezTo>
                          <a:pt x="187" y="836"/>
                          <a:pt x="187" y="836"/>
                          <a:pt x="187" y="836"/>
                        </a:cubicBezTo>
                        <a:cubicBezTo>
                          <a:pt x="323" y="521"/>
                          <a:pt x="323" y="521"/>
                          <a:pt x="323" y="521"/>
                        </a:cubicBezTo>
                        <a:cubicBezTo>
                          <a:pt x="387" y="521"/>
                          <a:pt x="387" y="521"/>
                          <a:pt x="387" y="521"/>
                        </a:cubicBezTo>
                        <a:cubicBezTo>
                          <a:pt x="519" y="836"/>
                          <a:pt x="519" y="836"/>
                          <a:pt x="519" y="836"/>
                        </a:cubicBezTo>
                        <a:cubicBezTo>
                          <a:pt x="448" y="836"/>
                          <a:pt x="448" y="836"/>
                          <a:pt x="448" y="836"/>
                        </a:cubicBezTo>
                        <a:cubicBezTo>
                          <a:pt x="448" y="836"/>
                          <a:pt x="448" y="836"/>
                          <a:pt x="448" y="836"/>
                        </a:cubicBezTo>
                        <a:close/>
                        <a:moveTo>
                          <a:pt x="689" y="743"/>
                        </a:moveTo>
                        <a:cubicBezTo>
                          <a:pt x="637" y="743"/>
                          <a:pt x="637" y="743"/>
                          <a:pt x="637" y="743"/>
                        </a:cubicBezTo>
                        <a:cubicBezTo>
                          <a:pt x="637" y="836"/>
                          <a:pt x="637" y="836"/>
                          <a:pt x="637" y="836"/>
                        </a:cubicBezTo>
                        <a:cubicBezTo>
                          <a:pt x="568" y="836"/>
                          <a:pt x="568" y="836"/>
                          <a:pt x="568" y="836"/>
                        </a:cubicBezTo>
                        <a:cubicBezTo>
                          <a:pt x="568" y="524"/>
                          <a:pt x="568" y="524"/>
                          <a:pt x="568" y="524"/>
                        </a:cubicBezTo>
                        <a:cubicBezTo>
                          <a:pt x="697" y="524"/>
                          <a:pt x="697" y="524"/>
                          <a:pt x="697" y="524"/>
                        </a:cubicBezTo>
                        <a:cubicBezTo>
                          <a:pt x="770" y="524"/>
                          <a:pt x="815" y="568"/>
                          <a:pt x="815" y="632"/>
                        </a:cubicBezTo>
                        <a:cubicBezTo>
                          <a:pt x="815" y="703"/>
                          <a:pt x="758" y="743"/>
                          <a:pt x="689" y="743"/>
                        </a:cubicBezTo>
                        <a:close/>
                        <a:moveTo>
                          <a:pt x="987" y="743"/>
                        </a:moveTo>
                        <a:cubicBezTo>
                          <a:pt x="935" y="743"/>
                          <a:pt x="935" y="743"/>
                          <a:pt x="935" y="743"/>
                        </a:cubicBezTo>
                        <a:cubicBezTo>
                          <a:pt x="935" y="836"/>
                          <a:pt x="935" y="836"/>
                          <a:pt x="935" y="836"/>
                        </a:cubicBezTo>
                        <a:cubicBezTo>
                          <a:pt x="866" y="836"/>
                          <a:pt x="866" y="836"/>
                          <a:pt x="866" y="836"/>
                        </a:cubicBezTo>
                        <a:cubicBezTo>
                          <a:pt x="866" y="524"/>
                          <a:pt x="866" y="524"/>
                          <a:pt x="866" y="524"/>
                        </a:cubicBezTo>
                        <a:cubicBezTo>
                          <a:pt x="994" y="524"/>
                          <a:pt x="994" y="524"/>
                          <a:pt x="994" y="524"/>
                        </a:cubicBezTo>
                        <a:cubicBezTo>
                          <a:pt x="1068" y="524"/>
                          <a:pt x="1112" y="568"/>
                          <a:pt x="1112" y="632"/>
                        </a:cubicBezTo>
                        <a:cubicBezTo>
                          <a:pt x="1112" y="703"/>
                          <a:pt x="1058" y="743"/>
                          <a:pt x="987" y="743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51" name="Rounded Rectangle 61"/>
                <p:cNvSpPr/>
                <p:nvPr/>
              </p:nvSpPr>
              <p:spPr>
                <a:xfrm>
                  <a:off x="8648684" y="1372016"/>
                  <a:ext cx="575804" cy="57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39" h="445243">
                      <a:moveTo>
                        <a:pt x="64553" y="0"/>
                      </a:moveTo>
                      <a:lnTo>
                        <a:pt x="370525" y="0"/>
                      </a:lnTo>
                      <a:cubicBezTo>
                        <a:pt x="412285" y="0"/>
                        <a:pt x="446139" y="33854"/>
                        <a:pt x="446139" y="75614"/>
                      </a:cubicBezTo>
                      <a:lnTo>
                        <a:pt x="446139" y="378062"/>
                      </a:lnTo>
                      <a:cubicBezTo>
                        <a:pt x="446139" y="407813"/>
                        <a:pt x="428956" y="433552"/>
                        <a:pt x="403651" y="445243"/>
                      </a:cubicBezTo>
                      <a:cubicBezTo>
                        <a:pt x="411070" y="434765"/>
                        <a:pt x="414712" y="421917"/>
                        <a:pt x="414712" y="408219"/>
                      </a:cubicBezTo>
                      <a:lnTo>
                        <a:pt x="414712" y="105771"/>
                      </a:lnTo>
                      <a:cubicBezTo>
                        <a:pt x="414712" y="64011"/>
                        <a:pt x="380858" y="30157"/>
                        <a:pt x="339098" y="30157"/>
                      </a:cubicBezTo>
                      <a:lnTo>
                        <a:pt x="33126" y="30157"/>
                      </a:lnTo>
                      <a:cubicBezTo>
                        <a:pt x="21118" y="30157"/>
                        <a:pt x="9763" y="32957"/>
                        <a:pt x="0" y="38590"/>
                      </a:cubicBezTo>
                      <a:cubicBezTo>
                        <a:pt x="12000" y="15287"/>
                        <a:pt x="36492" y="0"/>
                        <a:pt x="645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2" name="Rounded Rectangle 451"/>
                <p:cNvSpPr/>
                <p:nvPr/>
              </p:nvSpPr>
              <p:spPr>
                <a:xfrm>
                  <a:off x="8567564" y="1449859"/>
                  <a:ext cx="575804" cy="57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39" h="445243">
                      <a:moveTo>
                        <a:pt x="64553" y="0"/>
                      </a:moveTo>
                      <a:lnTo>
                        <a:pt x="370525" y="0"/>
                      </a:lnTo>
                      <a:cubicBezTo>
                        <a:pt x="412285" y="0"/>
                        <a:pt x="446139" y="33854"/>
                        <a:pt x="446139" y="75614"/>
                      </a:cubicBezTo>
                      <a:lnTo>
                        <a:pt x="446139" y="378062"/>
                      </a:lnTo>
                      <a:cubicBezTo>
                        <a:pt x="446139" y="407813"/>
                        <a:pt x="428956" y="433552"/>
                        <a:pt x="403651" y="445243"/>
                      </a:cubicBezTo>
                      <a:cubicBezTo>
                        <a:pt x="411070" y="434765"/>
                        <a:pt x="414712" y="421917"/>
                        <a:pt x="414712" y="408219"/>
                      </a:cubicBezTo>
                      <a:lnTo>
                        <a:pt x="414712" y="105771"/>
                      </a:lnTo>
                      <a:cubicBezTo>
                        <a:pt x="414712" y="64011"/>
                        <a:pt x="380858" y="30157"/>
                        <a:pt x="339098" y="30157"/>
                      </a:cubicBezTo>
                      <a:lnTo>
                        <a:pt x="33126" y="30157"/>
                      </a:lnTo>
                      <a:cubicBezTo>
                        <a:pt x="21118" y="30157"/>
                        <a:pt x="9763" y="32957"/>
                        <a:pt x="0" y="38590"/>
                      </a:cubicBezTo>
                      <a:cubicBezTo>
                        <a:pt x="12000" y="15287"/>
                        <a:pt x="36492" y="0"/>
                        <a:pt x="645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cxnSp>
            <p:nvCxnSpPr>
              <p:cNvPr id="47" name="Straight Connector 46"/>
              <p:cNvCxnSpPr/>
              <p:nvPr/>
            </p:nvCxnSpPr>
            <p:spPr>
              <a:xfrm flipH="1">
                <a:off x="6155786" y="1864313"/>
                <a:ext cx="203266" cy="0"/>
              </a:xfrm>
              <a:prstGeom prst="line">
                <a:avLst/>
              </a:prstGeom>
              <a:solidFill>
                <a:schemeClr val="tx2">
                  <a:lumMod val="50000"/>
                  <a:alpha val="70000"/>
                </a:schemeClr>
              </a:solidFill>
              <a:ln w="3175">
                <a:solidFill>
                  <a:schemeClr val="bg1">
                    <a:alpha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829733" y="1570241"/>
            <a:ext cx="3884564" cy="1576842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整合校內</a:t>
            </a:r>
            <a:r>
              <a:rPr lang="zh-TW" altLang="en-US" sz="2200" dirty="0" smtClean="0">
                <a:solidFill>
                  <a:srgbClr val="FFFFFF"/>
                </a:solidFill>
              </a:rPr>
              <a:t>資源</a:t>
            </a:r>
            <a:r>
              <a:rPr lang="zh-TW" altLang="zh-TW" sz="2200" dirty="0" smtClean="0">
                <a:solidFill>
                  <a:srgbClr val="FFFFFF"/>
                </a:solidFill>
              </a:rPr>
              <a:t> </a:t>
            </a:r>
            <a:r>
              <a:rPr lang="en-US" altLang="zh-TW" sz="2200" dirty="0" smtClean="0">
                <a:solidFill>
                  <a:srgbClr val="FFFFFF"/>
                </a:solidFill>
              </a:rPr>
              <a:t>/</a:t>
            </a:r>
            <a:r>
              <a:rPr lang="zh-TW" altLang="en-US" sz="2200" dirty="0" smtClean="0">
                <a:solidFill>
                  <a:srgbClr val="FFFFFF"/>
                </a:solidFill>
              </a:rPr>
              <a:t> 重要</a:t>
            </a:r>
            <a:r>
              <a:rPr lang="zh-TW" altLang="en-US" sz="2200" dirty="0">
                <a:solidFill>
                  <a:srgbClr val="FFFFFF"/>
                </a:solidFill>
              </a:rPr>
              <a:t>系統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選課服務資源調節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主機代管</a:t>
            </a:r>
            <a:r>
              <a:rPr lang="zh-TW" altLang="en-US" sz="2200" dirty="0" smtClean="0">
                <a:solidFill>
                  <a:srgbClr val="FFFFFF"/>
                </a:solidFill>
              </a:rPr>
              <a:t>服務</a:t>
            </a:r>
            <a:endParaRPr lang="en-US" altLang="zh-TW" sz="2200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9733" y="381684"/>
            <a:ext cx="3538103" cy="138499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教育雲</a:t>
            </a:r>
            <a:endParaRPr lang="en-US" altLang="zh-TW" sz="3300" b="1" dirty="0" smtClean="0">
              <a:solidFill>
                <a:srgbClr val="86C86D"/>
              </a:solidFill>
            </a:endParaRPr>
          </a:p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資訊基礎架構</a:t>
            </a:r>
            <a:endParaRPr lang="en-US" sz="3300" b="1" dirty="0" smtClean="0">
              <a:solidFill>
                <a:srgbClr val="86C86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27364" y="394989"/>
            <a:ext cx="3538103" cy="138499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教育雲</a:t>
            </a:r>
            <a:endParaRPr lang="en-US" altLang="zh-TW" sz="3300" b="1" dirty="0" smtClean="0">
              <a:solidFill>
                <a:srgbClr val="86C86D"/>
              </a:solidFill>
            </a:endParaRPr>
          </a:p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資訊維運平台</a:t>
            </a:r>
            <a:endParaRPr lang="en-US" sz="3300" b="1" dirty="0" smtClean="0">
              <a:solidFill>
                <a:srgbClr val="86C86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792" y="1756319"/>
            <a:ext cx="3980208" cy="1299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維運儀表板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800100" lvl="1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資源使用量評估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800100" lvl="1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預估可用量</a:t>
            </a:r>
            <a:r>
              <a:rPr lang="zh-TW" altLang="en-US" sz="2200" dirty="0" smtClean="0">
                <a:solidFill>
                  <a:srgbClr val="FFFFFF"/>
                </a:solidFill>
              </a:rPr>
              <a:t>分析</a:t>
            </a:r>
            <a:endParaRPr lang="en-US" altLang="zh-TW" sz="2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2463" y="2251940"/>
            <a:ext cx="3600986" cy="1477328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vCloud</a:t>
            </a:r>
            <a:r>
              <a:rPr lang="en-US" sz="3600" dirty="0" smtClean="0">
                <a:solidFill>
                  <a:schemeClr val="bg1"/>
                </a:solidFill>
              </a:rPr>
              <a:t> Suites</a:t>
            </a:r>
          </a:p>
          <a:p>
            <a:r>
              <a:rPr lang="zh-TW" altLang="en-US" sz="3600" dirty="0" smtClean="0">
                <a:solidFill>
                  <a:schemeClr val="bg1"/>
                </a:solidFill>
              </a:rPr>
              <a:t>教育雲資訊架構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0662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4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235" y="2675056"/>
            <a:ext cx="1529919" cy="88735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63" y="3693370"/>
            <a:ext cx="854458" cy="11813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92" y="2507770"/>
            <a:ext cx="1327674" cy="10316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30" y="3935475"/>
            <a:ext cx="1228725" cy="6971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4" name="Picture 4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902" y="3765290"/>
            <a:ext cx="519759" cy="10187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41" y="3768177"/>
            <a:ext cx="508833" cy="10393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2" name="Arc 491"/>
          <p:cNvSpPr/>
          <p:nvPr/>
        </p:nvSpPr>
        <p:spPr>
          <a:xfrm>
            <a:off x="4367837" y="2387863"/>
            <a:ext cx="3218908" cy="3218908"/>
          </a:xfrm>
          <a:prstGeom prst="arc">
            <a:avLst>
              <a:gd name="adj1" fmla="val 18269712"/>
              <a:gd name="adj2" fmla="val 331501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99" name="Group 498"/>
          <p:cNvGrpSpPr/>
          <p:nvPr/>
        </p:nvGrpSpPr>
        <p:grpSpPr>
          <a:xfrm rot="19800000">
            <a:off x="7044613" y="2814985"/>
            <a:ext cx="294232" cy="294232"/>
            <a:chOff x="5789612" y="4276437"/>
            <a:chExt cx="609600" cy="609600"/>
          </a:xfrm>
        </p:grpSpPr>
        <p:sp>
          <p:nvSpPr>
            <p:cNvPr id="500" name="Oval 499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01" name="Chevron 500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2" name="Group 501"/>
          <p:cNvGrpSpPr/>
          <p:nvPr/>
        </p:nvGrpSpPr>
        <p:grpSpPr>
          <a:xfrm rot="1800000">
            <a:off x="7044612" y="4885418"/>
            <a:ext cx="294232" cy="294232"/>
            <a:chOff x="5789612" y="4276437"/>
            <a:chExt cx="609600" cy="609600"/>
          </a:xfrm>
        </p:grpSpPr>
        <p:sp>
          <p:nvSpPr>
            <p:cNvPr id="503" name="Oval 502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04" name="Chevron 503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5" name="Group 504"/>
          <p:cNvGrpSpPr/>
          <p:nvPr/>
        </p:nvGrpSpPr>
        <p:grpSpPr>
          <a:xfrm>
            <a:off x="7424814" y="3816917"/>
            <a:ext cx="294232" cy="294232"/>
            <a:chOff x="5789612" y="4276437"/>
            <a:chExt cx="609600" cy="609600"/>
          </a:xfrm>
        </p:grpSpPr>
        <p:sp>
          <p:nvSpPr>
            <p:cNvPr id="506" name="Oval 505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07" name="Chevron 506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8550" y="2928576"/>
            <a:ext cx="2137482" cy="2137482"/>
            <a:chOff x="5032399" y="3052425"/>
            <a:chExt cx="1889784" cy="1889784"/>
          </a:xfrm>
        </p:grpSpPr>
        <p:sp>
          <p:nvSpPr>
            <p:cNvPr id="498" name="Donut 497"/>
            <p:cNvSpPr/>
            <p:nvPr/>
          </p:nvSpPr>
          <p:spPr>
            <a:xfrm>
              <a:off x="5032399" y="3052425"/>
              <a:ext cx="1889784" cy="1889784"/>
            </a:xfrm>
            <a:prstGeom prst="donut">
              <a:avLst>
                <a:gd name="adj" fmla="val 156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250598" y="3266705"/>
              <a:ext cx="1453386" cy="1453010"/>
              <a:chOff x="5250598" y="3266705"/>
              <a:chExt cx="1453386" cy="1453010"/>
            </a:xfrm>
          </p:grpSpPr>
          <p:sp>
            <p:nvSpPr>
              <p:cNvPr id="483" name="Oval 482"/>
              <p:cNvSpPr/>
              <p:nvPr/>
            </p:nvSpPr>
            <p:spPr bwMode="gray">
              <a:xfrm>
                <a:off x="5250599" y="3266705"/>
                <a:ext cx="1453384" cy="145301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alpha val="40000"/>
                    </a:schemeClr>
                  </a:gs>
                  <a:gs pos="3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250598" y="3778171"/>
                <a:ext cx="1453386" cy="734698"/>
              </a:xfrm>
              <a:prstGeom prst="rect">
                <a:avLst/>
              </a:prstGeom>
              <a:noFill/>
              <a:ln w="12700">
                <a:noFill/>
                <a:tailEnd type="oval"/>
              </a:ln>
              <a:effectLst/>
            </p:spPr>
            <p:txBody>
              <a:bodyPr wrap="square" lIns="182880" tIns="182880" rIns="182880" bIns="182880" rtlCol="0">
                <a:spAutoFit/>
              </a:bodyPr>
              <a:lstStyle/>
              <a:p>
                <a:pPr algn="ctr"/>
                <a:r>
                  <a:rPr lang="zh-TW" altLang="en-US" sz="3000" b="1" dirty="0" smtClean="0">
                    <a:solidFill>
                      <a:schemeClr val="bg1"/>
                    </a:solidFill>
                  </a:rPr>
                  <a:t>軟體雲</a:t>
                </a:r>
                <a:endParaRPr lang="en-US" sz="3000" b="1" dirty="0" smtClean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84" name="Group 30"/>
              <p:cNvGrpSpPr>
                <a:grpSpLocks noChangeAspect="1"/>
              </p:cNvGrpSpPr>
              <p:nvPr/>
            </p:nvGrpSpPr>
            <p:grpSpPr bwMode="auto">
              <a:xfrm>
                <a:off x="5486970" y="3724672"/>
                <a:ext cx="980642" cy="155965"/>
                <a:chOff x="1909" y="1848"/>
                <a:chExt cx="3848" cy="612"/>
              </a:xfrm>
            </p:grpSpPr>
            <p:sp>
              <p:nvSpPr>
                <p:cNvPr id="485" name="Freeform 31"/>
                <p:cNvSpPr>
                  <a:spLocks noEditPoints="1"/>
                </p:cNvSpPr>
                <p:nvPr userDrawn="1"/>
              </p:nvSpPr>
              <p:spPr bwMode="auto">
                <a:xfrm>
                  <a:off x="5677" y="1871"/>
                  <a:ext cx="80" cy="84"/>
                </a:xfrm>
                <a:custGeom>
                  <a:avLst/>
                  <a:gdLst>
                    <a:gd name="T0" fmla="*/ 31 w 34"/>
                    <a:gd name="T1" fmla="*/ 18 h 35"/>
                    <a:gd name="T2" fmla="*/ 31 w 34"/>
                    <a:gd name="T3" fmla="*/ 18 h 35"/>
                    <a:gd name="T4" fmla="*/ 17 w 34"/>
                    <a:gd name="T5" fmla="*/ 4 h 35"/>
                    <a:gd name="T6" fmla="*/ 3 w 34"/>
                    <a:gd name="T7" fmla="*/ 18 h 35"/>
                    <a:gd name="T8" fmla="*/ 3 w 34"/>
                    <a:gd name="T9" fmla="*/ 18 h 35"/>
                    <a:gd name="T10" fmla="*/ 17 w 34"/>
                    <a:gd name="T11" fmla="*/ 32 h 35"/>
                    <a:gd name="T12" fmla="*/ 31 w 34"/>
                    <a:gd name="T13" fmla="*/ 18 h 35"/>
                    <a:gd name="T14" fmla="*/ 0 w 34"/>
                    <a:gd name="T15" fmla="*/ 18 h 35"/>
                    <a:gd name="T16" fmla="*/ 0 w 34"/>
                    <a:gd name="T17" fmla="*/ 18 h 35"/>
                    <a:gd name="T18" fmla="*/ 17 w 34"/>
                    <a:gd name="T19" fmla="*/ 0 h 35"/>
                    <a:gd name="T20" fmla="*/ 34 w 34"/>
                    <a:gd name="T21" fmla="*/ 18 h 35"/>
                    <a:gd name="T22" fmla="*/ 34 w 34"/>
                    <a:gd name="T23" fmla="*/ 18 h 35"/>
                    <a:gd name="T24" fmla="*/ 17 w 34"/>
                    <a:gd name="T25" fmla="*/ 35 h 35"/>
                    <a:gd name="T26" fmla="*/ 0 w 34"/>
                    <a:gd name="T27" fmla="*/ 18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35">
                      <a:moveTo>
                        <a:pt x="31" y="18"/>
                      </a:move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1" y="10"/>
                        <a:pt x="25" y="4"/>
                        <a:pt x="17" y="4"/>
                      </a:cubicBezTo>
                      <a:cubicBezTo>
                        <a:pt x="9" y="4"/>
                        <a:pt x="3" y="10"/>
                        <a:pt x="3" y="18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3" y="26"/>
                        <a:pt x="9" y="32"/>
                        <a:pt x="17" y="32"/>
                      </a:cubicBezTo>
                      <a:cubicBezTo>
                        <a:pt x="25" y="32"/>
                        <a:pt x="31" y="25"/>
                        <a:pt x="31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8"/>
                        <a:pt x="7" y="0"/>
                        <a:pt x="17" y="0"/>
                      </a:cubicBezTo>
                      <a:cubicBezTo>
                        <a:pt x="27" y="0"/>
                        <a:pt x="34" y="8"/>
                        <a:pt x="34" y="18"/>
                      </a:cubicBezTo>
                      <a:cubicBezTo>
                        <a:pt x="34" y="18"/>
                        <a:pt x="34" y="18"/>
                        <a:pt x="34" y="18"/>
                      </a:cubicBezTo>
                      <a:cubicBezTo>
                        <a:pt x="34" y="27"/>
                        <a:pt x="27" y="35"/>
                        <a:pt x="17" y="35"/>
                      </a:cubicBezTo>
                      <a:cubicBezTo>
                        <a:pt x="7" y="35"/>
                        <a:pt x="0" y="27"/>
                        <a:pt x="0" y="1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Freeform 32"/>
                <p:cNvSpPr>
                  <a:spLocks noEditPoints="1"/>
                </p:cNvSpPr>
                <p:nvPr userDrawn="1"/>
              </p:nvSpPr>
              <p:spPr bwMode="auto">
                <a:xfrm>
                  <a:off x="5700" y="1893"/>
                  <a:ext cx="33" cy="41"/>
                </a:xfrm>
                <a:custGeom>
                  <a:avLst/>
                  <a:gdLst>
                    <a:gd name="T0" fmla="*/ 8 w 14"/>
                    <a:gd name="T1" fmla="*/ 8 h 17"/>
                    <a:gd name="T2" fmla="*/ 11 w 14"/>
                    <a:gd name="T3" fmla="*/ 6 h 17"/>
                    <a:gd name="T4" fmla="*/ 11 w 14"/>
                    <a:gd name="T5" fmla="*/ 6 h 17"/>
                    <a:gd name="T6" fmla="*/ 8 w 14"/>
                    <a:gd name="T7" fmla="*/ 3 h 17"/>
                    <a:gd name="T8" fmla="*/ 4 w 14"/>
                    <a:gd name="T9" fmla="*/ 3 h 17"/>
                    <a:gd name="T10" fmla="*/ 4 w 14"/>
                    <a:gd name="T11" fmla="*/ 8 h 17"/>
                    <a:gd name="T12" fmla="*/ 8 w 14"/>
                    <a:gd name="T13" fmla="*/ 8 h 17"/>
                    <a:gd name="T14" fmla="*/ 0 w 14"/>
                    <a:gd name="T15" fmla="*/ 2 h 17"/>
                    <a:gd name="T16" fmla="*/ 2 w 14"/>
                    <a:gd name="T17" fmla="*/ 0 h 17"/>
                    <a:gd name="T18" fmla="*/ 8 w 14"/>
                    <a:gd name="T19" fmla="*/ 0 h 17"/>
                    <a:gd name="T20" fmla="*/ 13 w 14"/>
                    <a:gd name="T21" fmla="*/ 2 h 17"/>
                    <a:gd name="T22" fmla="*/ 14 w 14"/>
                    <a:gd name="T23" fmla="*/ 6 h 17"/>
                    <a:gd name="T24" fmla="*/ 14 w 14"/>
                    <a:gd name="T25" fmla="*/ 6 h 17"/>
                    <a:gd name="T26" fmla="*/ 11 w 14"/>
                    <a:gd name="T27" fmla="*/ 11 h 17"/>
                    <a:gd name="T28" fmla="*/ 14 w 14"/>
                    <a:gd name="T29" fmla="*/ 14 h 17"/>
                    <a:gd name="T30" fmla="*/ 14 w 14"/>
                    <a:gd name="T31" fmla="*/ 15 h 17"/>
                    <a:gd name="T32" fmla="*/ 12 w 14"/>
                    <a:gd name="T33" fmla="*/ 17 h 17"/>
                    <a:gd name="T34" fmla="*/ 11 w 14"/>
                    <a:gd name="T35" fmla="*/ 16 h 17"/>
                    <a:gd name="T36" fmla="*/ 7 w 14"/>
                    <a:gd name="T37" fmla="*/ 11 h 17"/>
                    <a:gd name="T38" fmla="*/ 4 w 14"/>
                    <a:gd name="T39" fmla="*/ 11 h 17"/>
                    <a:gd name="T40" fmla="*/ 4 w 14"/>
                    <a:gd name="T41" fmla="*/ 15 h 17"/>
                    <a:gd name="T42" fmla="*/ 2 w 14"/>
                    <a:gd name="T43" fmla="*/ 17 h 17"/>
                    <a:gd name="T44" fmla="*/ 0 w 14"/>
                    <a:gd name="T45" fmla="*/ 15 h 17"/>
                    <a:gd name="T46" fmla="*/ 0 w 14"/>
                    <a:gd name="T4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" h="17">
                      <a:moveTo>
                        <a:pt x="8" y="8"/>
                      </a:moveTo>
                      <a:cubicBezTo>
                        <a:pt x="10" y="8"/>
                        <a:pt x="11" y="7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4"/>
                        <a:pt x="10" y="3"/>
                        <a:pt x="8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8"/>
                        <a:pt x="4" y="8"/>
                        <a:pt x="4" y="8"/>
                      </a:cubicBezTo>
                      <a:lnTo>
                        <a:pt x="8" y="8"/>
                      </a:lnTo>
                      <a:close/>
                      <a:moveTo>
                        <a:pt x="0" y="2"/>
                      </a:move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2" y="1"/>
                        <a:pt x="13" y="2"/>
                      </a:cubicBezTo>
                      <a:cubicBezTo>
                        <a:pt x="14" y="3"/>
                        <a:pt x="14" y="4"/>
                        <a:pt x="14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4" y="8"/>
                        <a:pt x="13" y="10"/>
                        <a:pt x="11" y="11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4" y="14"/>
                        <a:pt x="14" y="15"/>
                        <a:pt x="14" y="15"/>
                      </a:cubicBezTo>
                      <a:cubicBezTo>
                        <a:pt x="14" y="16"/>
                        <a:pt x="13" y="17"/>
                        <a:pt x="12" y="17"/>
                      </a:cubicBezTo>
                      <a:cubicBezTo>
                        <a:pt x="12" y="17"/>
                        <a:pt x="11" y="16"/>
                        <a:pt x="11" y="16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6"/>
                        <a:pt x="3" y="17"/>
                        <a:pt x="2" y="17"/>
                      </a:cubicBezTo>
                      <a:cubicBezTo>
                        <a:pt x="1" y="17"/>
                        <a:pt x="0" y="16"/>
                        <a:pt x="0" y="15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Freeform 33"/>
                <p:cNvSpPr>
                  <a:spLocks/>
                </p:cNvSpPr>
                <p:nvPr userDrawn="1"/>
              </p:nvSpPr>
              <p:spPr bwMode="auto">
                <a:xfrm>
                  <a:off x="3421" y="1871"/>
                  <a:ext cx="826" cy="585"/>
                </a:xfrm>
                <a:custGeom>
                  <a:avLst/>
                  <a:gdLst>
                    <a:gd name="T0" fmla="*/ 74 w 349"/>
                    <a:gd name="T1" fmla="*/ 228 h 244"/>
                    <a:gd name="T2" fmla="*/ 2 w 349"/>
                    <a:gd name="T3" fmla="*/ 27 h 244"/>
                    <a:gd name="T4" fmla="*/ 0 w 349"/>
                    <a:gd name="T5" fmla="*/ 17 h 244"/>
                    <a:gd name="T6" fmla="*/ 18 w 349"/>
                    <a:gd name="T7" fmla="*/ 0 h 244"/>
                    <a:gd name="T8" fmla="*/ 36 w 349"/>
                    <a:gd name="T9" fmla="*/ 15 h 244"/>
                    <a:gd name="T10" fmla="*/ 96 w 349"/>
                    <a:gd name="T11" fmla="*/ 188 h 244"/>
                    <a:gd name="T12" fmla="*/ 156 w 349"/>
                    <a:gd name="T13" fmla="*/ 14 h 244"/>
                    <a:gd name="T14" fmla="*/ 173 w 349"/>
                    <a:gd name="T15" fmla="*/ 0 h 244"/>
                    <a:gd name="T16" fmla="*/ 175 w 349"/>
                    <a:gd name="T17" fmla="*/ 0 h 244"/>
                    <a:gd name="T18" fmla="*/ 194 w 349"/>
                    <a:gd name="T19" fmla="*/ 14 h 244"/>
                    <a:gd name="T20" fmla="*/ 253 w 349"/>
                    <a:gd name="T21" fmla="*/ 188 h 244"/>
                    <a:gd name="T22" fmla="*/ 314 w 349"/>
                    <a:gd name="T23" fmla="*/ 14 h 244"/>
                    <a:gd name="T24" fmla="*/ 331 w 349"/>
                    <a:gd name="T25" fmla="*/ 0 h 244"/>
                    <a:gd name="T26" fmla="*/ 349 w 349"/>
                    <a:gd name="T27" fmla="*/ 17 h 244"/>
                    <a:gd name="T28" fmla="*/ 346 w 349"/>
                    <a:gd name="T29" fmla="*/ 26 h 244"/>
                    <a:gd name="T30" fmla="*/ 274 w 349"/>
                    <a:gd name="T31" fmla="*/ 228 h 244"/>
                    <a:gd name="T32" fmla="*/ 254 w 349"/>
                    <a:gd name="T33" fmla="*/ 244 h 244"/>
                    <a:gd name="T34" fmla="*/ 253 w 349"/>
                    <a:gd name="T35" fmla="*/ 244 h 244"/>
                    <a:gd name="T36" fmla="*/ 234 w 349"/>
                    <a:gd name="T37" fmla="*/ 228 h 244"/>
                    <a:gd name="T38" fmla="*/ 174 w 349"/>
                    <a:gd name="T39" fmla="*/ 57 h 244"/>
                    <a:gd name="T40" fmla="*/ 114 w 349"/>
                    <a:gd name="T41" fmla="*/ 228 h 244"/>
                    <a:gd name="T42" fmla="*/ 95 w 349"/>
                    <a:gd name="T43" fmla="*/ 244 h 244"/>
                    <a:gd name="T44" fmla="*/ 94 w 349"/>
                    <a:gd name="T45" fmla="*/ 244 h 244"/>
                    <a:gd name="T46" fmla="*/ 74 w 349"/>
                    <a:gd name="T47" fmla="*/ 228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49" h="244">
                      <a:moveTo>
                        <a:pt x="74" y="228"/>
                      </a:move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24"/>
                        <a:pt x="0" y="20"/>
                        <a:pt x="0" y="17"/>
                      </a:cubicBezTo>
                      <a:cubicBezTo>
                        <a:pt x="0" y="8"/>
                        <a:pt x="7" y="0"/>
                        <a:pt x="18" y="0"/>
                      </a:cubicBezTo>
                      <a:cubicBezTo>
                        <a:pt x="27" y="0"/>
                        <a:pt x="33" y="6"/>
                        <a:pt x="36" y="15"/>
                      </a:cubicBezTo>
                      <a:cubicBezTo>
                        <a:pt x="96" y="188"/>
                        <a:pt x="96" y="188"/>
                        <a:pt x="96" y="188"/>
                      </a:cubicBezTo>
                      <a:cubicBezTo>
                        <a:pt x="156" y="14"/>
                        <a:pt x="156" y="14"/>
                        <a:pt x="156" y="14"/>
                      </a:cubicBezTo>
                      <a:cubicBezTo>
                        <a:pt x="159" y="6"/>
                        <a:pt x="164" y="0"/>
                        <a:pt x="173" y="0"/>
                      </a:cubicBezTo>
                      <a:cubicBezTo>
                        <a:pt x="175" y="0"/>
                        <a:pt x="175" y="0"/>
                        <a:pt x="175" y="0"/>
                      </a:cubicBezTo>
                      <a:cubicBezTo>
                        <a:pt x="185" y="0"/>
                        <a:pt x="191" y="6"/>
                        <a:pt x="194" y="14"/>
                      </a:cubicBezTo>
                      <a:cubicBezTo>
                        <a:pt x="253" y="188"/>
                        <a:pt x="253" y="188"/>
                        <a:pt x="253" y="188"/>
                      </a:cubicBezTo>
                      <a:cubicBezTo>
                        <a:pt x="314" y="14"/>
                        <a:pt x="314" y="14"/>
                        <a:pt x="314" y="14"/>
                      </a:cubicBezTo>
                      <a:cubicBezTo>
                        <a:pt x="316" y="6"/>
                        <a:pt x="321" y="0"/>
                        <a:pt x="331" y="0"/>
                      </a:cubicBezTo>
                      <a:cubicBezTo>
                        <a:pt x="341" y="0"/>
                        <a:pt x="349" y="8"/>
                        <a:pt x="349" y="17"/>
                      </a:cubicBezTo>
                      <a:cubicBezTo>
                        <a:pt x="349" y="20"/>
                        <a:pt x="347" y="23"/>
                        <a:pt x="346" y="26"/>
                      </a:cubicBezTo>
                      <a:cubicBezTo>
                        <a:pt x="274" y="228"/>
                        <a:pt x="274" y="228"/>
                        <a:pt x="274" y="228"/>
                      </a:cubicBezTo>
                      <a:cubicBezTo>
                        <a:pt x="270" y="238"/>
                        <a:pt x="263" y="244"/>
                        <a:pt x="254" y="244"/>
                      </a:cubicBezTo>
                      <a:cubicBezTo>
                        <a:pt x="253" y="244"/>
                        <a:pt x="253" y="244"/>
                        <a:pt x="253" y="244"/>
                      </a:cubicBezTo>
                      <a:cubicBezTo>
                        <a:pt x="244" y="244"/>
                        <a:pt x="237" y="238"/>
                        <a:pt x="234" y="228"/>
                      </a:cubicBezTo>
                      <a:cubicBezTo>
                        <a:pt x="174" y="57"/>
                        <a:pt x="174" y="57"/>
                        <a:pt x="174" y="57"/>
                      </a:cubicBezTo>
                      <a:cubicBezTo>
                        <a:pt x="114" y="228"/>
                        <a:pt x="114" y="228"/>
                        <a:pt x="114" y="228"/>
                      </a:cubicBezTo>
                      <a:cubicBezTo>
                        <a:pt x="111" y="238"/>
                        <a:pt x="104" y="244"/>
                        <a:pt x="95" y="244"/>
                      </a:cubicBezTo>
                      <a:cubicBezTo>
                        <a:pt x="94" y="244"/>
                        <a:pt x="94" y="244"/>
                        <a:pt x="94" y="244"/>
                      </a:cubicBezTo>
                      <a:cubicBezTo>
                        <a:pt x="86" y="244"/>
                        <a:pt x="78" y="238"/>
                        <a:pt x="74" y="22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Freeform 34"/>
                <p:cNvSpPr>
                  <a:spLocks/>
                </p:cNvSpPr>
                <p:nvPr userDrawn="1"/>
              </p:nvSpPr>
              <p:spPr bwMode="auto">
                <a:xfrm>
                  <a:off x="4843" y="1871"/>
                  <a:ext cx="320" cy="582"/>
                </a:xfrm>
                <a:custGeom>
                  <a:avLst/>
                  <a:gdLst>
                    <a:gd name="T0" fmla="*/ 0 w 135"/>
                    <a:gd name="T1" fmla="*/ 18 h 243"/>
                    <a:gd name="T2" fmla="*/ 17 w 135"/>
                    <a:gd name="T3" fmla="*/ 0 h 243"/>
                    <a:gd name="T4" fmla="*/ 35 w 135"/>
                    <a:gd name="T5" fmla="*/ 18 h 243"/>
                    <a:gd name="T6" fmla="*/ 35 w 135"/>
                    <a:gd name="T7" fmla="*/ 58 h 243"/>
                    <a:gd name="T8" fmla="*/ 117 w 135"/>
                    <a:gd name="T9" fmla="*/ 0 h 243"/>
                    <a:gd name="T10" fmla="*/ 135 w 135"/>
                    <a:gd name="T11" fmla="*/ 18 h 243"/>
                    <a:gd name="T12" fmla="*/ 119 w 135"/>
                    <a:gd name="T13" fmla="*/ 36 h 243"/>
                    <a:gd name="T14" fmla="*/ 35 w 135"/>
                    <a:gd name="T15" fmla="*/ 145 h 243"/>
                    <a:gd name="T16" fmla="*/ 35 w 135"/>
                    <a:gd name="T17" fmla="*/ 225 h 243"/>
                    <a:gd name="T18" fmla="*/ 18 w 135"/>
                    <a:gd name="T19" fmla="*/ 243 h 243"/>
                    <a:gd name="T20" fmla="*/ 0 w 135"/>
                    <a:gd name="T21" fmla="*/ 225 h 243"/>
                    <a:gd name="T22" fmla="*/ 0 w 135"/>
                    <a:gd name="T23" fmla="*/ 18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5" h="243">
                      <a:moveTo>
                        <a:pt x="0" y="18"/>
                      </a:move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27" y="0"/>
                        <a:pt x="35" y="7"/>
                        <a:pt x="35" y="18"/>
                      </a:cubicBezTo>
                      <a:cubicBezTo>
                        <a:pt x="35" y="58"/>
                        <a:pt x="35" y="58"/>
                        <a:pt x="35" y="58"/>
                      </a:cubicBezTo>
                      <a:cubicBezTo>
                        <a:pt x="53" y="19"/>
                        <a:pt x="92" y="0"/>
                        <a:pt x="117" y="0"/>
                      </a:cubicBezTo>
                      <a:cubicBezTo>
                        <a:pt x="128" y="0"/>
                        <a:pt x="135" y="8"/>
                        <a:pt x="135" y="18"/>
                      </a:cubicBezTo>
                      <a:cubicBezTo>
                        <a:pt x="135" y="28"/>
                        <a:pt x="128" y="35"/>
                        <a:pt x="119" y="36"/>
                      </a:cubicBezTo>
                      <a:cubicBezTo>
                        <a:pt x="73" y="41"/>
                        <a:pt x="35" y="76"/>
                        <a:pt x="35" y="145"/>
                      </a:cubicBezTo>
                      <a:cubicBezTo>
                        <a:pt x="35" y="225"/>
                        <a:pt x="35" y="225"/>
                        <a:pt x="35" y="225"/>
                      </a:cubicBezTo>
                      <a:cubicBezTo>
                        <a:pt x="35" y="235"/>
                        <a:pt x="28" y="243"/>
                        <a:pt x="18" y="243"/>
                      </a:cubicBezTo>
                      <a:cubicBezTo>
                        <a:pt x="8" y="243"/>
                        <a:pt x="0" y="236"/>
                        <a:pt x="0" y="225"/>
                      </a:cubicBez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Freeform 35"/>
                <p:cNvSpPr>
                  <a:spLocks noEditPoints="1"/>
                </p:cNvSpPr>
                <p:nvPr userDrawn="1"/>
              </p:nvSpPr>
              <p:spPr bwMode="auto">
                <a:xfrm>
                  <a:off x="5156" y="1869"/>
                  <a:ext cx="521" cy="591"/>
                </a:xfrm>
                <a:custGeom>
                  <a:avLst/>
                  <a:gdLst>
                    <a:gd name="T0" fmla="*/ 186 w 220"/>
                    <a:gd name="T1" fmla="*/ 110 h 247"/>
                    <a:gd name="T2" fmla="*/ 111 w 220"/>
                    <a:gd name="T3" fmla="*/ 30 h 247"/>
                    <a:gd name="T4" fmla="*/ 35 w 220"/>
                    <a:gd name="T5" fmla="*/ 110 h 247"/>
                    <a:gd name="T6" fmla="*/ 186 w 220"/>
                    <a:gd name="T7" fmla="*/ 110 h 247"/>
                    <a:gd name="T8" fmla="*/ 117 w 220"/>
                    <a:gd name="T9" fmla="*/ 247 h 247"/>
                    <a:gd name="T10" fmla="*/ 0 w 220"/>
                    <a:gd name="T11" fmla="*/ 124 h 247"/>
                    <a:gd name="T12" fmla="*/ 0 w 220"/>
                    <a:gd name="T13" fmla="*/ 123 h 247"/>
                    <a:gd name="T14" fmla="*/ 112 w 220"/>
                    <a:gd name="T15" fmla="*/ 0 h 247"/>
                    <a:gd name="T16" fmla="*/ 220 w 220"/>
                    <a:gd name="T17" fmla="*/ 120 h 247"/>
                    <a:gd name="T18" fmla="*/ 204 w 220"/>
                    <a:gd name="T19" fmla="*/ 136 h 247"/>
                    <a:gd name="T20" fmla="*/ 35 w 220"/>
                    <a:gd name="T21" fmla="*/ 136 h 247"/>
                    <a:gd name="T22" fmla="*/ 118 w 220"/>
                    <a:gd name="T23" fmla="*/ 216 h 247"/>
                    <a:gd name="T24" fmla="*/ 185 w 220"/>
                    <a:gd name="T25" fmla="*/ 189 h 247"/>
                    <a:gd name="T26" fmla="*/ 195 w 220"/>
                    <a:gd name="T27" fmla="*/ 185 h 247"/>
                    <a:gd name="T28" fmla="*/ 210 w 220"/>
                    <a:gd name="T29" fmla="*/ 200 h 247"/>
                    <a:gd name="T30" fmla="*/ 205 w 220"/>
                    <a:gd name="T31" fmla="*/ 211 h 247"/>
                    <a:gd name="T32" fmla="*/ 117 w 220"/>
                    <a:gd name="T33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0" h="247">
                      <a:moveTo>
                        <a:pt x="186" y="110"/>
                      </a:moveTo>
                      <a:cubicBezTo>
                        <a:pt x="182" y="67"/>
                        <a:pt x="158" y="30"/>
                        <a:pt x="111" y="30"/>
                      </a:cubicBezTo>
                      <a:cubicBezTo>
                        <a:pt x="71" y="30"/>
                        <a:pt x="40" y="64"/>
                        <a:pt x="35" y="110"/>
                      </a:cubicBezTo>
                      <a:lnTo>
                        <a:pt x="186" y="110"/>
                      </a:lnTo>
                      <a:close/>
                      <a:moveTo>
                        <a:pt x="117" y="247"/>
                      </a:moveTo>
                      <a:cubicBezTo>
                        <a:pt x="53" y="247"/>
                        <a:pt x="0" y="197"/>
                        <a:pt x="0" y="124"/>
                      </a:cubicBezTo>
                      <a:cubicBezTo>
                        <a:pt x="0" y="123"/>
                        <a:pt x="0" y="123"/>
                        <a:pt x="0" y="123"/>
                      </a:cubicBezTo>
                      <a:cubicBezTo>
                        <a:pt x="0" y="55"/>
                        <a:pt x="48" y="0"/>
                        <a:pt x="112" y="0"/>
                      </a:cubicBezTo>
                      <a:cubicBezTo>
                        <a:pt x="181" y="0"/>
                        <a:pt x="220" y="57"/>
                        <a:pt x="220" y="120"/>
                      </a:cubicBezTo>
                      <a:cubicBezTo>
                        <a:pt x="220" y="129"/>
                        <a:pt x="213" y="136"/>
                        <a:pt x="204" y="136"/>
                      </a:cubicBezTo>
                      <a:cubicBezTo>
                        <a:pt x="35" y="136"/>
                        <a:pt x="35" y="136"/>
                        <a:pt x="35" y="136"/>
                      </a:cubicBezTo>
                      <a:cubicBezTo>
                        <a:pt x="40" y="187"/>
                        <a:pt x="76" y="216"/>
                        <a:pt x="118" y="216"/>
                      </a:cubicBezTo>
                      <a:cubicBezTo>
                        <a:pt x="146" y="216"/>
                        <a:pt x="168" y="205"/>
                        <a:pt x="185" y="189"/>
                      </a:cubicBezTo>
                      <a:cubicBezTo>
                        <a:pt x="188" y="186"/>
                        <a:pt x="191" y="185"/>
                        <a:pt x="195" y="185"/>
                      </a:cubicBezTo>
                      <a:cubicBezTo>
                        <a:pt x="203" y="185"/>
                        <a:pt x="210" y="191"/>
                        <a:pt x="210" y="200"/>
                      </a:cubicBezTo>
                      <a:cubicBezTo>
                        <a:pt x="210" y="204"/>
                        <a:pt x="208" y="208"/>
                        <a:pt x="205" y="211"/>
                      </a:cubicBezTo>
                      <a:cubicBezTo>
                        <a:pt x="183" y="233"/>
                        <a:pt x="156" y="247"/>
                        <a:pt x="117" y="24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Freeform 36"/>
                <p:cNvSpPr>
                  <a:spLocks noEditPoints="1"/>
                </p:cNvSpPr>
                <p:nvPr userDrawn="1"/>
              </p:nvSpPr>
              <p:spPr bwMode="auto">
                <a:xfrm>
                  <a:off x="4247" y="1871"/>
                  <a:ext cx="495" cy="589"/>
                </a:xfrm>
                <a:custGeom>
                  <a:avLst/>
                  <a:gdLst>
                    <a:gd name="T0" fmla="*/ 175 w 209"/>
                    <a:gd name="T1" fmla="*/ 153 h 246"/>
                    <a:gd name="T2" fmla="*/ 175 w 209"/>
                    <a:gd name="T3" fmla="*/ 130 h 246"/>
                    <a:gd name="T4" fmla="*/ 105 w 209"/>
                    <a:gd name="T5" fmla="*/ 120 h 246"/>
                    <a:gd name="T6" fmla="*/ 36 w 209"/>
                    <a:gd name="T7" fmla="*/ 170 h 246"/>
                    <a:gd name="T8" fmla="*/ 36 w 209"/>
                    <a:gd name="T9" fmla="*/ 170 h 246"/>
                    <a:gd name="T10" fmla="*/ 96 w 209"/>
                    <a:gd name="T11" fmla="*/ 218 h 246"/>
                    <a:gd name="T12" fmla="*/ 175 w 209"/>
                    <a:gd name="T13" fmla="*/ 153 h 246"/>
                    <a:gd name="T14" fmla="*/ 0 w 209"/>
                    <a:gd name="T15" fmla="*/ 172 h 246"/>
                    <a:gd name="T16" fmla="*/ 0 w 209"/>
                    <a:gd name="T17" fmla="*/ 171 h 246"/>
                    <a:gd name="T18" fmla="*/ 102 w 209"/>
                    <a:gd name="T19" fmla="*/ 94 h 246"/>
                    <a:gd name="T20" fmla="*/ 175 w 209"/>
                    <a:gd name="T21" fmla="*/ 104 h 246"/>
                    <a:gd name="T22" fmla="*/ 175 w 209"/>
                    <a:gd name="T23" fmla="*/ 96 h 246"/>
                    <a:gd name="T24" fmla="*/ 104 w 209"/>
                    <a:gd name="T25" fmla="*/ 31 h 246"/>
                    <a:gd name="T26" fmla="*/ 49 w 209"/>
                    <a:gd name="T27" fmla="*/ 42 h 246"/>
                    <a:gd name="T28" fmla="*/ 42 w 209"/>
                    <a:gd name="T29" fmla="*/ 43 h 246"/>
                    <a:gd name="T30" fmla="*/ 27 w 209"/>
                    <a:gd name="T31" fmla="*/ 28 h 246"/>
                    <a:gd name="T32" fmla="*/ 36 w 209"/>
                    <a:gd name="T33" fmla="*/ 14 h 246"/>
                    <a:gd name="T34" fmla="*/ 108 w 209"/>
                    <a:gd name="T35" fmla="*/ 0 h 246"/>
                    <a:gd name="T36" fmla="*/ 184 w 209"/>
                    <a:gd name="T37" fmla="*/ 26 h 246"/>
                    <a:gd name="T38" fmla="*/ 209 w 209"/>
                    <a:gd name="T39" fmla="*/ 96 h 246"/>
                    <a:gd name="T40" fmla="*/ 209 w 209"/>
                    <a:gd name="T41" fmla="*/ 227 h 246"/>
                    <a:gd name="T42" fmla="*/ 192 w 209"/>
                    <a:gd name="T43" fmla="*/ 244 h 246"/>
                    <a:gd name="T44" fmla="*/ 175 w 209"/>
                    <a:gd name="T45" fmla="*/ 228 h 246"/>
                    <a:gd name="T46" fmla="*/ 175 w 209"/>
                    <a:gd name="T47" fmla="*/ 205 h 246"/>
                    <a:gd name="T48" fmla="*/ 89 w 209"/>
                    <a:gd name="T49" fmla="*/ 246 h 246"/>
                    <a:gd name="T50" fmla="*/ 0 w 209"/>
                    <a:gd name="T51" fmla="*/ 172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9" h="246">
                      <a:moveTo>
                        <a:pt x="175" y="153"/>
                      </a:moveTo>
                      <a:cubicBezTo>
                        <a:pt x="175" y="130"/>
                        <a:pt x="175" y="130"/>
                        <a:pt x="175" y="130"/>
                      </a:cubicBezTo>
                      <a:cubicBezTo>
                        <a:pt x="158" y="125"/>
                        <a:pt x="134" y="120"/>
                        <a:pt x="105" y="120"/>
                      </a:cubicBezTo>
                      <a:cubicBezTo>
                        <a:pt x="61" y="120"/>
                        <a:pt x="36" y="140"/>
                        <a:pt x="36" y="170"/>
                      </a:cubicBezTo>
                      <a:cubicBezTo>
                        <a:pt x="36" y="170"/>
                        <a:pt x="36" y="170"/>
                        <a:pt x="36" y="170"/>
                      </a:cubicBezTo>
                      <a:cubicBezTo>
                        <a:pt x="36" y="200"/>
                        <a:pt x="64" y="218"/>
                        <a:pt x="96" y="218"/>
                      </a:cubicBezTo>
                      <a:cubicBezTo>
                        <a:pt x="139" y="218"/>
                        <a:pt x="175" y="191"/>
                        <a:pt x="175" y="153"/>
                      </a:cubicBezTo>
                      <a:moveTo>
                        <a:pt x="0" y="172"/>
                      </a:moveTo>
                      <a:cubicBezTo>
                        <a:pt x="0" y="171"/>
                        <a:pt x="0" y="171"/>
                        <a:pt x="0" y="171"/>
                      </a:cubicBezTo>
                      <a:cubicBezTo>
                        <a:pt x="0" y="121"/>
                        <a:pt x="42" y="94"/>
                        <a:pt x="102" y="94"/>
                      </a:cubicBezTo>
                      <a:cubicBezTo>
                        <a:pt x="132" y="94"/>
                        <a:pt x="154" y="98"/>
                        <a:pt x="175" y="104"/>
                      </a:cubicBezTo>
                      <a:cubicBezTo>
                        <a:pt x="175" y="96"/>
                        <a:pt x="175" y="96"/>
                        <a:pt x="175" y="96"/>
                      </a:cubicBezTo>
                      <a:cubicBezTo>
                        <a:pt x="175" y="53"/>
                        <a:pt x="149" y="31"/>
                        <a:pt x="104" y="31"/>
                      </a:cubicBezTo>
                      <a:cubicBezTo>
                        <a:pt x="80" y="31"/>
                        <a:pt x="66" y="34"/>
                        <a:pt x="49" y="42"/>
                      </a:cubicBezTo>
                      <a:cubicBezTo>
                        <a:pt x="47" y="43"/>
                        <a:pt x="44" y="43"/>
                        <a:pt x="42" y="43"/>
                      </a:cubicBezTo>
                      <a:cubicBezTo>
                        <a:pt x="34" y="43"/>
                        <a:pt x="27" y="37"/>
                        <a:pt x="27" y="28"/>
                      </a:cubicBezTo>
                      <a:cubicBezTo>
                        <a:pt x="27" y="21"/>
                        <a:pt x="30" y="16"/>
                        <a:pt x="36" y="14"/>
                      </a:cubicBezTo>
                      <a:cubicBezTo>
                        <a:pt x="60" y="3"/>
                        <a:pt x="77" y="0"/>
                        <a:pt x="108" y="0"/>
                      </a:cubicBezTo>
                      <a:cubicBezTo>
                        <a:pt x="141" y="0"/>
                        <a:pt x="167" y="9"/>
                        <a:pt x="184" y="26"/>
                      </a:cubicBezTo>
                      <a:cubicBezTo>
                        <a:pt x="201" y="42"/>
                        <a:pt x="209" y="65"/>
                        <a:pt x="209" y="96"/>
                      </a:cubicBezTo>
                      <a:cubicBezTo>
                        <a:pt x="209" y="227"/>
                        <a:pt x="209" y="227"/>
                        <a:pt x="209" y="227"/>
                      </a:cubicBezTo>
                      <a:cubicBezTo>
                        <a:pt x="209" y="237"/>
                        <a:pt x="201" y="244"/>
                        <a:pt x="192" y="244"/>
                      </a:cubicBezTo>
                      <a:cubicBezTo>
                        <a:pt x="182" y="244"/>
                        <a:pt x="175" y="237"/>
                        <a:pt x="175" y="228"/>
                      </a:cubicBezTo>
                      <a:cubicBezTo>
                        <a:pt x="175" y="205"/>
                        <a:pt x="175" y="205"/>
                        <a:pt x="175" y="205"/>
                      </a:cubicBezTo>
                      <a:cubicBezTo>
                        <a:pt x="158" y="226"/>
                        <a:pt x="131" y="246"/>
                        <a:pt x="89" y="246"/>
                      </a:cubicBezTo>
                      <a:cubicBezTo>
                        <a:pt x="45" y="246"/>
                        <a:pt x="0" y="221"/>
                        <a:pt x="0" y="17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Freeform 37"/>
                <p:cNvSpPr>
                  <a:spLocks/>
                </p:cNvSpPr>
                <p:nvPr userDrawn="1"/>
              </p:nvSpPr>
              <p:spPr bwMode="auto">
                <a:xfrm>
                  <a:off x="1909" y="1848"/>
                  <a:ext cx="1477" cy="612"/>
                </a:xfrm>
                <a:custGeom>
                  <a:avLst/>
                  <a:gdLst>
                    <a:gd name="T0" fmla="*/ 70 w 624"/>
                    <a:gd name="T1" fmla="*/ 25 h 256"/>
                    <a:gd name="T2" fmla="*/ 25 w 624"/>
                    <a:gd name="T3" fmla="*/ 8 h 256"/>
                    <a:gd name="T4" fmla="*/ 8 w 624"/>
                    <a:gd name="T5" fmla="*/ 53 h 256"/>
                    <a:gd name="T6" fmla="*/ 84 w 624"/>
                    <a:gd name="T7" fmla="*/ 217 h 256"/>
                    <a:gd name="T8" fmla="*/ 132 w 624"/>
                    <a:gd name="T9" fmla="*/ 256 h 256"/>
                    <a:gd name="T10" fmla="*/ 179 w 624"/>
                    <a:gd name="T11" fmla="*/ 217 h 256"/>
                    <a:gd name="T12" fmla="*/ 246 w 624"/>
                    <a:gd name="T13" fmla="*/ 72 h 256"/>
                    <a:gd name="T14" fmla="*/ 255 w 624"/>
                    <a:gd name="T15" fmla="*/ 66 h 256"/>
                    <a:gd name="T16" fmla="*/ 266 w 624"/>
                    <a:gd name="T17" fmla="*/ 77 h 256"/>
                    <a:gd name="T18" fmla="*/ 266 w 624"/>
                    <a:gd name="T19" fmla="*/ 217 h 256"/>
                    <a:gd name="T20" fmla="*/ 301 w 624"/>
                    <a:gd name="T21" fmla="*/ 256 h 256"/>
                    <a:gd name="T22" fmla="*/ 336 w 624"/>
                    <a:gd name="T23" fmla="*/ 217 h 256"/>
                    <a:gd name="T24" fmla="*/ 336 w 624"/>
                    <a:gd name="T25" fmla="*/ 102 h 256"/>
                    <a:gd name="T26" fmla="*/ 374 w 624"/>
                    <a:gd name="T27" fmla="*/ 66 h 256"/>
                    <a:gd name="T28" fmla="*/ 410 w 624"/>
                    <a:gd name="T29" fmla="*/ 102 h 256"/>
                    <a:gd name="T30" fmla="*/ 410 w 624"/>
                    <a:gd name="T31" fmla="*/ 217 h 256"/>
                    <a:gd name="T32" fmla="*/ 445 w 624"/>
                    <a:gd name="T33" fmla="*/ 256 h 256"/>
                    <a:gd name="T34" fmla="*/ 480 w 624"/>
                    <a:gd name="T35" fmla="*/ 217 h 256"/>
                    <a:gd name="T36" fmla="*/ 480 w 624"/>
                    <a:gd name="T37" fmla="*/ 102 h 256"/>
                    <a:gd name="T38" fmla="*/ 517 w 624"/>
                    <a:gd name="T39" fmla="*/ 66 h 256"/>
                    <a:gd name="T40" fmla="*/ 553 w 624"/>
                    <a:gd name="T41" fmla="*/ 102 h 256"/>
                    <a:gd name="T42" fmla="*/ 553 w 624"/>
                    <a:gd name="T43" fmla="*/ 217 h 256"/>
                    <a:gd name="T44" fmla="*/ 588 w 624"/>
                    <a:gd name="T45" fmla="*/ 256 h 256"/>
                    <a:gd name="T46" fmla="*/ 624 w 624"/>
                    <a:gd name="T47" fmla="*/ 217 h 256"/>
                    <a:gd name="T48" fmla="*/ 624 w 624"/>
                    <a:gd name="T49" fmla="*/ 86 h 256"/>
                    <a:gd name="T50" fmla="*/ 539 w 624"/>
                    <a:gd name="T51" fmla="*/ 5 h 256"/>
                    <a:gd name="T52" fmla="*/ 464 w 624"/>
                    <a:gd name="T53" fmla="*/ 37 h 256"/>
                    <a:gd name="T54" fmla="*/ 391 w 624"/>
                    <a:gd name="T55" fmla="*/ 5 h 256"/>
                    <a:gd name="T56" fmla="*/ 320 w 624"/>
                    <a:gd name="T57" fmla="*/ 37 h 256"/>
                    <a:gd name="T58" fmla="*/ 256 w 624"/>
                    <a:gd name="T59" fmla="*/ 5 h 256"/>
                    <a:gd name="T60" fmla="*/ 180 w 624"/>
                    <a:gd name="T61" fmla="*/ 57 h 256"/>
                    <a:gd name="T62" fmla="*/ 132 w 624"/>
                    <a:gd name="T63" fmla="*/ 170 h 256"/>
                    <a:gd name="T64" fmla="*/ 70 w 624"/>
                    <a:gd name="T65" fmla="*/ 25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24" h="256">
                      <a:moveTo>
                        <a:pt x="70" y="25"/>
                      </a:moveTo>
                      <a:cubicBezTo>
                        <a:pt x="62" y="8"/>
                        <a:pt x="43" y="0"/>
                        <a:pt x="25" y="8"/>
                      </a:cubicBezTo>
                      <a:cubicBezTo>
                        <a:pt x="7" y="16"/>
                        <a:pt x="0" y="36"/>
                        <a:pt x="8" y="53"/>
                      </a:cubicBezTo>
                      <a:cubicBezTo>
                        <a:pt x="84" y="217"/>
                        <a:pt x="84" y="217"/>
                        <a:pt x="84" y="217"/>
                      </a:cubicBezTo>
                      <a:cubicBezTo>
                        <a:pt x="96" y="243"/>
                        <a:pt x="108" y="256"/>
                        <a:pt x="132" y="256"/>
                      </a:cubicBezTo>
                      <a:cubicBezTo>
                        <a:pt x="157" y="256"/>
                        <a:pt x="168" y="241"/>
                        <a:pt x="179" y="217"/>
                      </a:cubicBezTo>
                      <a:cubicBezTo>
                        <a:pt x="179" y="217"/>
                        <a:pt x="245" y="74"/>
                        <a:pt x="246" y="72"/>
                      </a:cubicBezTo>
                      <a:cubicBezTo>
                        <a:pt x="247" y="71"/>
                        <a:pt x="249" y="66"/>
                        <a:pt x="255" y="66"/>
                      </a:cubicBezTo>
                      <a:cubicBezTo>
                        <a:pt x="261" y="66"/>
                        <a:pt x="266" y="71"/>
                        <a:pt x="266" y="77"/>
                      </a:cubicBezTo>
                      <a:cubicBezTo>
                        <a:pt x="266" y="217"/>
                        <a:pt x="266" y="217"/>
                        <a:pt x="266" y="217"/>
                      </a:cubicBezTo>
                      <a:cubicBezTo>
                        <a:pt x="266" y="238"/>
                        <a:pt x="278" y="256"/>
                        <a:pt x="301" y="256"/>
                      </a:cubicBezTo>
                      <a:cubicBezTo>
                        <a:pt x="324" y="256"/>
                        <a:pt x="336" y="238"/>
                        <a:pt x="336" y="217"/>
                      </a:cubicBezTo>
                      <a:cubicBezTo>
                        <a:pt x="336" y="102"/>
                        <a:pt x="336" y="102"/>
                        <a:pt x="336" y="102"/>
                      </a:cubicBezTo>
                      <a:cubicBezTo>
                        <a:pt x="336" y="80"/>
                        <a:pt x="352" y="66"/>
                        <a:pt x="374" y="66"/>
                      </a:cubicBezTo>
                      <a:cubicBezTo>
                        <a:pt x="395" y="66"/>
                        <a:pt x="410" y="81"/>
                        <a:pt x="410" y="102"/>
                      </a:cubicBezTo>
                      <a:cubicBezTo>
                        <a:pt x="410" y="217"/>
                        <a:pt x="410" y="217"/>
                        <a:pt x="410" y="217"/>
                      </a:cubicBezTo>
                      <a:cubicBezTo>
                        <a:pt x="410" y="238"/>
                        <a:pt x="422" y="256"/>
                        <a:pt x="445" y="256"/>
                      </a:cubicBezTo>
                      <a:cubicBezTo>
                        <a:pt x="468" y="256"/>
                        <a:pt x="480" y="238"/>
                        <a:pt x="480" y="217"/>
                      </a:cubicBezTo>
                      <a:cubicBezTo>
                        <a:pt x="480" y="102"/>
                        <a:pt x="480" y="102"/>
                        <a:pt x="480" y="102"/>
                      </a:cubicBezTo>
                      <a:cubicBezTo>
                        <a:pt x="480" y="80"/>
                        <a:pt x="496" y="66"/>
                        <a:pt x="517" y="66"/>
                      </a:cubicBezTo>
                      <a:cubicBezTo>
                        <a:pt x="539" y="66"/>
                        <a:pt x="553" y="81"/>
                        <a:pt x="553" y="102"/>
                      </a:cubicBezTo>
                      <a:cubicBezTo>
                        <a:pt x="553" y="217"/>
                        <a:pt x="553" y="217"/>
                        <a:pt x="553" y="217"/>
                      </a:cubicBezTo>
                      <a:cubicBezTo>
                        <a:pt x="553" y="238"/>
                        <a:pt x="565" y="256"/>
                        <a:pt x="588" y="256"/>
                      </a:cubicBezTo>
                      <a:cubicBezTo>
                        <a:pt x="611" y="256"/>
                        <a:pt x="624" y="238"/>
                        <a:pt x="624" y="217"/>
                      </a:cubicBezTo>
                      <a:cubicBezTo>
                        <a:pt x="624" y="86"/>
                        <a:pt x="624" y="86"/>
                        <a:pt x="624" y="86"/>
                      </a:cubicBezTo>
                      <a:cubicBezTo>
                        <a:pt x="624" y="38"/>
                        <a:pt x="585" y="5"/>
                        <a:pt x="539" y="5"/>
                      </a:cubicBezTo>
                      <a:cubicBezTo>
                        <a:pt x="493" y="5"/>
                        <a:pt x="464" y="37"/>
                        <a:pt x="464" y="37"/>
                      </a:cubicBezTo>
                      <a:cubicBezTo>
                        <a:pt x="448" y="17"/>
                        <a:pt x="427" y="5"/>
                        <a:pt x="391" y="5"/>
                      </a:cubicBezTo>
                      <a:cubicBezTo>
                        <a:pt x="353" y="5"/>
                        <a:pt x="320" y="37"/>
                        <a:pt x="320" y="37"/>
                      </a:cubicBezTo>
                      <a:cubicBezTo>
                        <a:pt x="304" y="17"/>
                        <a:pt x="278" y="5"/>
                        <a:pt x="256" y="5"/>
                      </a:cubicBezTo>
                      <a:cubicBezTo>
                        <a:pt x="223" y="5"/>
                        <a:pt x="196" y="20"/>
                        <a:pt x="180" y="57"/>
                      </a:cubicBezTo>
                      <a:cubicBezTo>
                        <a:pt x="132" y="170"/>
                        <a:pt x="132" y="170"/>
                        <a:pt x="132" y="170"/>
                      </a:cubicBezTo>
                      <a:lnTo>
                        <a:pt x="70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3" name="Group 22"/>
          <p:cNvGrpSpPr/>
          <p:nvPr/>
        </p:nvGrpSpPr>
        <p:grpSpPr>
          <a:xfrm>
            <a:off x="1151140" y="2417393"/>
            <a:ext cx="2970538" cy="922165"/>
            <a:chOff x="1215975" y="2028108"/>
            <a:chExt cx="2970538" cy="922165"/>
          </a:xfrm>
        </p:grpSpPr>
        <p:sp>
          <p:nvSpPr>
            <p:cNvPr id="470" name="Left Bracket 469"/>
            <p:cNvSpPr/>
            <p:nvPr/>
          </p:nvSpPr>
          <p:spPr>
            <a:xfrm rot="10800000" flipV="1">
              <a:off x="3908482" y="2028108"/>
              <a:ext cx="130915" cy="922165"/>
            </a:xfrm>
            <a:prstGeom prst="leftBracket">
              <a:avLst>
                <a:gd name="adj" fmla="val 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73" name="Group 472"/>
            <p:cNvGrpSpPr/>
            <p:nvPr/>
          </p:nvGrpSpPr>
          <p:grpSpPr>
            <a:xfrm>
              <a:off x="3892281" y="2342075"/>
              <a:ext cx="294232" cy="294232"/>
              <a:chOff x="5789612" y="4276437"/>
              <a:chExt cx="609600" cy="609600"/>
            </a:xfrm>
          </p:grpSpPr>
          <p:sp>
            <p:nvSpPr>
              <p:cNvPr id="474" name="Oval 473"/>
              <p:cNvSpPr/>
              <p:nvPr/>
            </p:nvSpPr>
            <p:spPr>
              <a:xfrm>
                <a:off x="5789612" y="4276437"/>
                <a:ext cx="609600" cy="60960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5" name="Chevron 474"/>
              <p:cNvSpPr/>
              <p:nvPr/>
            </p:nvSpPr>
            <p:spPr>
              <a:xfrm>
                <a:off x="6033011" y="4428837"/>
                <a:ext cx="152400" cy="304800"/>
              </a:xfrm>
              <a:prstGeom prst="chevron">
                <a:avLst>
                  <a:gd name="adj" fmla="val 7186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215975" y="2248934"/>
              <a:ext cx="2297808" cy="480514"/>
              <a:chOff x="1328738" y="2276974"/>
              <a:chExt cx="2297808" cy="480514"/>
            </a:xfrm>
          </p:grpSpPr>
          <p:pic>
            <p:nvPicPr>
              <p:cNvPr id="112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71593" y="2276975"/>
                <a:ext cx="408527" cy="408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3" name="Picture 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25364" y="2276974"/>
                <a:ext cx="445666" cy="408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4" name="Picture 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274" y="2276975"/>
                <a:ext cx="410145" cy="410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5" name="Picture 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664" y="2276975"/>
                <a:ext cx="412027" cy="410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328738" y="2557463"/>
                <a:ext cx="2297808" cy="200025"/>
                <a:chOff x="1328738" y="2557463"/>
                <a:chExt cx="2297808" cy="200025"/>
              </a:xfrm>
            </p:grpSpPr>
            <p:sp>
              <p:nvSpPr>
                <p:cNvPr id="3" name="Freeform 2"/>
                <p:cNvSpPr/>
                <p:nvPr/>
              </p:nvSpPr>
              <p:spPr>
                <a:xfrm>
                  <a:off x="1328738" y="2557463"/>
                  <a:ext cx="1162050" cy="200025"/>
                </a:xfrm>
                <a:custGeom>
                  <a:avLst/>
                  <a:gdLst>
                    <a:gd name="connsiteX0" fmla="*/ 173831 w 1162050"/>
                    <a:gd name="connsiteY0" fmla="*/ 0 h 200025"/>
                    <a:gd name="connsiteX1" fmla="*/ 114300 w 1162050"/>
                    <a:gd name="connsiteY1" fmla="*/ 0 h 200025"/>
                    <a:gd name="connsiteX2" fmla="*/ 0 w 1162050"/>
                    <a:gd name="connsiteY2" fmla="*/ 200025 h 200025"/>
                    <a:gd name="connsiteX3" fmla="*/ 1162050 w 1162050"/>
                    <a:gd name="connsiteY3" fmla="*/ 200025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2050" h="200025">
                      <a:moveTo>
                        <a:pt x="173831" y="0"/>
                      </a:moveTo>
                      <a:lnTo>
                        <a:pt x="114300" y="0"/>
                      </a:lnTo>
                      <a:lnTo>
                        <a:pt x="0" y="200025"/>
                      </a:lnTo>
                      <a:lnTo>
                        <a:pt x="1162050" y="200025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2464496" y="2557463"/>
                  <a:ext cx="1162050" cy="200025"/>
                </a:xfrm>
                <a:custGeom>
                  <a:avLst/>
                  <a:gdLst>
                    <a:gd name="connsiteX0" fmla="*/ 173831 w 1162050"/>
                    <a:gd name="connsiteY0" fmla="*/ 0 h 200025"/>
                    <a:gd name="connsiteX1" fmla="*/ 114300 w 1162050"/>
                    <a:gd name="connsiteY1" fmla="*/ 0 h 200025"/>
                    <a:gd name="connsiteX2" fmla="*/ 0 w 1162050"/>
                    <a:gd name="connsiteY2" fmla="*/ 200025 h 200025"/>
                    <a:gd name="connsiteX3" fmla="*/ 1162050 w 1162050"/>
                    <a:gd name="connsiteY3" fmla="*/ 200025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2050" h="200025">
                      <a:moveTo>
                        <a:pt x="173831" y="0"/>
                      </a:moveTo>
                      <a:lnTo>
                        <a:pt x="114300" y="0"/>
                      </a:lnTo>
                      <a:lnTo>
                        <a:pt x="0" y="200025"/>
                      </a:lnTo>
                      <a:lnTo>
                        <a:pt x="1162050" y="200025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4" name="Group 23"/>
          <p:cNvGrpSpPr/>
          <p:nvPr/>
        </p:nvGrpSpPr>
        <p:grpSpPr>
          <a:xfrm>
            <a:off x="1314517" y="3576508"/>
            <a:ext cx="2824438" cy="922165"/>
            <a:chOff x="1362075" y="3502951"/>
            <a:chExt cx="2824438" cy="922165"/>
          </a:xfrm>
        </p:grpSpPr>
        <p:sp>
          <p:nvSpPr>
            <p:cNvPr id="471" name="Left Bracket 470"/>
            <p:cNvSpPr/>
            <p:nvPr/>
          </p:nvSpPr>
          <p:spPr>
            <a:xfrm rot="10800000" flipV="1">
              <a:off x="3908482" y="3502951"/>
              <a:ext cx="130915" cy="922165"/>
            </a:xfrm>
            <a:prstGeom prst="leftBracket">
              <a:avLst>
                <a:gd name="adj" fmla="val 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892281" y="3816917"/>
              <a:ext cx="294232" cy="294232"/>
              <a:chOff x="5789612" y="4276437"/>
              <a:chExt cx="609600" cy="609600"/>
            </a:xfrm>
          </p:grpSpPr>
          <p:sp>
            <p:nvSpPr>
              <p:cNvPr id="477" name="Oval 476"/>
              <p:cNvSpPr/>
              <p:nvPr/>
            </p:nvSpPr>
            <p:spPr>
              <a:xfrm>
                <a:off x="5789612" y="4276437"/>
                <a:ext cx="609600" cy="60960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8" name="Chevron 477"/>
              <p:cNvSpPr/>
              <p:nvPr/>
            </p:nvSpPr>
            <p:spPr>
              <a:xfrm>
                <a:off x="6033011" y="4428837"/>
                <a:ext cx="152400" cy="304800"/>
              </a:xfrm>
              <a:prstGeom prst="chevron">
                <a:avLst>
                  <a:gd name="adj" fmla="val 7186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883561" y="3772436"/>
              <a:ext cx="441148" cy="383194"/>
              <a:chOff x="2019693" y="3758652"/>
              <a:chExt cx="413710" cy="359360"/>
            </a:xfrm>
          </p:grpSpPr>
          <p:pic>
            <p:nvPicPr>
              <p:cNvPr id="117" name="Picture 12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49" b="12749"/>
              <a:stretch/>
            </p:blipFill>
            <p:spPr bwMode="auto">
              <a:xfrm>
                <a:off x="2020047" y="3810054"/>
                <a:ext cx="413356" cy="307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9" name="Freeform 5"/>
              <p:cNvSpPr>
                <a:spLocks noEditPoints="1"/>
              </p:cNvSpPr>
              <p:nvPr/>
            </p:nvSpPr>
            <p:spPr bwMode="auto">
              <a:xfrm>
                <a:off x="2019693" y="3758652"/>
                <a:ext cx="413356" cy="51402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405425" y="3772436"/>
              <a:ext cx="440770" cy="383194"/>
              <a:chOff x="2509217" y="3758652"/>
              <a:chExt cx="413356" cy="359360"/>
            </a:xfrm>
          </p:grpSpPr>
          <p:pic>
            <p:nvPicPr>
              <p:cNvPr id="118" name="Picture 14" descr="http://www.eurekarevenue.com/wp-content/uploads/2014/07/DocuSign-Ink.png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49" b="12749"/>
              <a:stretch/>
            </p:blipFill>
            <p:spPr bwMode="auto">
              <a:xfrm>
                <a:off x="2509217" y="3810054"/>
                <a:ext cx="413356" cy="307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0" name="Freeform 5"/>
              <p:cNvSpPr>
                <a:spLocks noEditPoints="1"/>
              </p:cNvSpPr>
              <p:nvPr/>
            </p:nvSpPr>
            <p:spPr bwMode="auto">
              <a:xfrm>
                <a:off x="2509217" y="3758652"/>
                <a:ext cx="413356" cy="51402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926912" y="3772436"/>
              <a:ext cx="440770" cy="383194"/>
              <a:chOff x="2998387" y="3758652"/>
              <a:chExt cx="413356" cy="359360"/>
            </a:xfrm>
          </p:grpSpPr>
          <p:pic>
            <p:nvPicPr>
              <p:cNvPr id="119" name="Picture 17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49" b="12749"/>
              <a:stretch/>
            </p:blipFill>
            <p:spPr bwMode="auto">
              <a:xfrm>
                <a:off x="2998387" y="3810054"/>
                <a:ext cx="413356" cy="307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1" name="Freeform 5"/>
              <p:cNvSpPr>
                <a:spLocks noEditPoints="1"/>
              </p:cNvSpPr>
              <p:nvPr/>
            </p:nvSpPr>
            <p:spPr bwMode="auto">
              <a:xfrm>
                <a:off x="2998387" y="3758652"/>
                <a:ext cx="413356" cy="51402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362075" y="3772436"/>
              <a:ext cx="440770" cy="383194"/>
              <a:chOff x="1362075" y="3746737"/>
              <a:chExt cx="440770" cy="383194"/>
            </a:xfrm>
          </p:grpSpPr>
          <p:sp>
            <p:nvSpPr>
              <p:cNvPr id="159" name="Freeform 5"/>
              <p:cNvSpPr>
                <a:spLocks noEditPoints="1"/>
              </p:cNvSpPr>
              <p:nvPr/>
            </p:nvSpPr>
            <p:spPr bwMode="auto">
              <a:xfrm>
                <a:off x="1362075" y="3746737"/>
                <a:ext cx="440770" cy="54811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1362075" y="3801548"/>
                <a:ext cx="438912" cy="328383"/>
                <a:chOff x="1362075" y="3801548"/>
                <a:chExt cx="438912" cy="328383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1362075" y="3801548"/>
                  <a:ext cx="438912" cy="3283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6" name="Picture 2" descr="http://41.media.tumblr.com/60d6aed9f846d6231d269d6c75c84770/tumblr_mog1ed3eWb1svlv8bo1_1280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9318" y="3813526"/>
                  <a:ext cx="304426" cy="3044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25" name="Group 24"/>
          <p:cNvGrpSpPr/>
          <p:nvPr/>
        </p:nvGrpSpPr>
        <p:grpSpPr>
          <a:xfrm>
            <a:off x="1342734" y="4736818"/>
            <a:ext cx="2824438" cy="922165"/>
            <a:chOff x="1362075" y="5038773"/>
            <a:chExt cx="2824438" cy="922165"/>
          </a:xfrm>
        </p:grpSpPr>
        <p:sp>
          <p:nvSpPr>
            <p:cNvPr id="472" name="Left Bracket 471"/>
            <p:cNvSpPr/>
            <p:nvPr/>
          </p:nvSpPr>
          <p:spPr>
            <a:xfrm rot="10800000" flipV="1">
              <a:off x="3908482" y="5038773"/>
              <a:ext cx="130915" cy="922165"/>
            </a:xfrm>
            <a:prstGeom prst="leftBracket">
              <a:avLst>
                <a:gd name="adj" fmla="val 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79" name="Group 478"/>
            <p:cNvGrpSpPr/>
            <p:nvPr/>
          </p:nvGrpSpPr>
          <p:grpSpPr>
            <a:xfrm>
              <a:off x="3892281" y="5352740"/>
              <a:ext cx="294232" cy="294232"/>
              <a:chOff x="5789612" y="4276437"/>
              <a:chExt cx="609600" cy="609600"/>
            </a:xfrm>
          </p:grpSpPr>
          <p:sp>
            <p:nvSpPr>
              <p:cNvPr id="480" name="Oval 479"/>
              <p:cNvSpPr/>
              <p:nvPr/>
            </p:nvSpPr>
            <p:spPr>
              <a:xfrm>
                <a:off x="5789612" y="4276437"/>
                <a:ext cx="609600" cy="60960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1" name="Chevron 480"/>
              <p:cNvSpPr/>
              <p:nvPr/>
            </p:nvSpPr>
            <p:spPr>
              <a:xfrm>
                <a:off x="6033011" y="4428837"/>
                <a:ext cx="152400" cy="304800"/>
              </a:xfrm>
              <a:prstGeom prst="chevron">
                <a:avLst>
                  <a:gd name="adj" fmla="val 7186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2" name="Picture 23" descr="http://a3.mzstatic.com/us/r30/Purple7/v4/0b/19/a8/0b19a8f2-79b6-95ec-af0c-3de98d55921c/icon175x175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432" y="5293178"/>
              <a:ext cx="413356" cy="41335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9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9" b="12749"/>
            <a:stretch/>
          </p:blipFill>
          <p:spPr bwMode="auto">
            <a:xfrm>
              <a:off x="2926912" y="5290720"/>
              <a:ext cx="440770" cy="41827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885951" y="5293178"/>
              <a:ext cx="413356" cy="413356"/>
              <a:chOff x="2004721" y="5293178"/>
              <a:chExt cx="413356" cy="413356"/>
            </a:xfrm>
          </p:grpSpPr>
          <p:pic>
            <p:nvPicPr>
              <p:cNvPr id="121" name="Picture 21" descr="http://a5.mzstatic.com/us/r30/Purple5/v4/24/04/f6/2404f6cc-bf6f-2ae6-8723-4e532ed21910/icon175x175.jpe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4721" y="5293178"/>
                <a:ext cx="413356" cy="413356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004721" y="5606033"/>
                <a:ext cx="413356" cy="7694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500" b="1" dirty="0" err="1">
                    <a:solidFill>
                      <a:schemeClr val="accent6"/>
                    </a:solidFill>
                  </a:rPr>
                  <a:t>Socialcast</a:t>
                </a:r>
                <a:endParaRPr lang="en-US" sz="5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362075" y="5293178"/>
              <a:ext cx="416751" cy="413356"/>
              <a:chOff x="1515551" y="5293178"/>
              <a:chExt cx="416751" cy="413356"/>
            </a:xfrm>
          </p:grpSpPr>
          <p:pic>
            <p:nvPicPr>
              <p:cNvPr id="120" name="Picture 19" descr="http://www.agstechnology.co.uk/Images/office365-icon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551" y="5293178"/>
                <a:ext cx="413356" cy="413356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Rectangle 99"/>
              <p:cNvSpPr/>
              <p:nvPr/>
            </p:nvSpPr>
            <p:spPr>
              <a:xfrm>
                <a:off x="1518946" y="5606033"/>
                <a:ext cx="413356" cy="7694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500" b="1" dirty="0" smtClean="0">
                    <a:solidFill>
                      <a:schemeClr val="bg1"/>
                    </a:solidFill>
                  </a:rPr>
                  <a:t>365</a:t>
                </a:r>
                <a:endParaRPr lang="en-US" sz="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828" y="5090074"/>
            <a:ext cx="816926" cy="1151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5670" y="999245"/>
            <a:ext cx="2049279" cy="1200329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各式教學軟體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期刊論文系統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公文簽核系統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733" y="381684"/>
            <a:ext cx="3538103" cy="76944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86C86D"/>
                </a:solidFill>
              </a:rPr>
              <a:t>ANY Applications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719046" y="390835"/>
            <a:ext cx="3538103" cy="76944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86C86D"/>
                </a:solidFill>
              </a:rPr>
              <a:t>ANY Devices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8420130" y="5144526"/>
            <a:ext cx="1454462" cy="977745"/>
            <a:chOff x="10554622" y="3256466"/>
            <a:chExt cx="1555443" cy="1045628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2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8988" t="11914" r="7251" b="13009"/>
            <a:stretch/>
          </p:blipFill>
          <p:spPr>
            <a:xfrm>
              <a:off x="10554622" y="3256466"/>
              <a:ext cx="1555443" cy="1045628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3" cstate="print"/>
            <a:srcRect l="15761" r="14334"/>
            <a:stretch/>
          </p:blipFill>
          <p:spPr>
            <a:xfrm>
              <a:off x="10868524" y="3311855"/>
              <a:ext cx="861155" cy="526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TextBox 107"/>
          <p:cNvSpPr txBox="1"/>
          <p:nvPr/>
        </p:nvSpPr>
        <p:spPr>
          <a:xfrm>
            <a:off x="8500673" y="999245"/>
            <a:ext cx="2036455" cy="1477328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手機</a:t>
            </a:r>
            <a:r>
              <a:rPr lang="en-US" altLang="zh-TW" dirty="0" smtClean="0">
                <a:solidFill>
                  <a:schemeClr val="bg1"/>
                </a:solidFill>
              </a:rPr>
              <a:t>/</a:t>
            </a:r>
            <a:r>
              <a:rPr lang="zh-TW" altLang="en-US" dirty="0" smtClean="0">
                <a:solidFill>
                  <a:schemeClr val="bg1"/>
                </a:solidFill>
              </a:rPr>
              <a:t>平板</a:t>
            </a:r>
            <a:r>
              <a:rPr lang="en-US" altLang="zh-TW" dirty="0" smtClean="0">
                <a:solidFill>
                  <a:schemeClr val="bg1"/>
                </a:solidFill>
              </a:rPr>
              <a:t>/</a:t>
            </a:r>
            <a:r>
              <a:rPr lang="zh-TW" altLang="en-US" dirty="0" smtClean="0">
                <a:solidFill>
                  <a:schemeClr val="bg1"/>
                </a:solidFill>
              </a:rPr>
              <a:t>電腦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學校自購設備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學生自帶設備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公用電腦設備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4517" y="2986962"/>
            <a:ext cx="2215991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透過虛擬桌面存取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334965" y="4090487"/>
            <a:ext cx="1985159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透過瀏覽器存取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279095" y="5271459"/>
            <a:ext cx="2216217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透過打包</a:t>
            </a:r>
            <a:r>
              <a:rPr lang="en-US" altLang="zh-TW" dirty="0" smtClean="0">
                <a:solidFill>
                  <a:schemeClr val="bg1"/>
                </a:solidFill>
              </a:rPr>
              <a:t>APP</a:t>
            </a:r>
            <a:r>
              <a:rPr lang="zh-TW" altLang="en-US" dirty="0" smtClean="0">
                <a:solidFill>
                  <a:schemeClr val="bg1"/>
                </a:solidFill>
              </a:rPr>
              <a:t>存取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093581" y="1852665"/>
            <a:ext cx="6418417" cy="4921723"/>
            <a:chOff x="4853424" y="1640015"/>
            <a:chExt cx="6418417" cy="4921723"/>
          </a:xfrm>
        </p:grpSpPr>
        <p:pic>
          <p:nvPicPr>
            <p:cNvPr id="5" name="Picture 4" descr="13_ISO_Icon_Generic_ModularSpineSwitch.png"/>
            <p:cNvPicPr>
              <a:picLocks noChangeAspect="1"/>
            </p:cNvPicPr>
            <p:nvPr/>
          </p:nvPicPr>
          <p:blipFill>
            <a:blip r:embed="rId3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027" y="2633810"/>
              <a:ext cx="1344386" cy="1344386"/>
            </a:xfrm>
            <a:prstGeom prst="rect">
              <a:avLst/>
            </a:prstGeom>
          </p:spPr>
        </p:pic>
        <p:pic>
          <p:nvPicPr>
            <p:cNvPr id="6" name="Picture 5" descr="15_ISO_Icon_Generic_PhysicalFirewall.png"/>
            <p:cNvPicPr>
              <a:picLocks noChangeAspect="1"/>
            </p:cNvPicPr>
            <p:nvPr/>
          </p:nvPicPr>
          <p:blipFill>
            <a:blip r:embed="rId4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853" y="3745966"/>
              <a:ext cx="1386114" cy="1386114"/>
            </a:xfrm>
            <a:prstGeom prst="rect">
              <a:avLst/>
            </a:prstGeom>
          </p:spPr>
        </p:pic>
        <p:pic>
          <p:nvPicPr>
            <p:cNvPr id="7" name="Picture 6" descr="16_ISO_Icon_Generic_PhysicalLoad.png"/>
            <p:cNvPicPr>
              <a:picLocks noChangeAspect="1"/>
            </p:cNvPicPr>
            <p:nvPr/>
          </p:nvPicPr>
          <p:blipFill>
            <a:blip r:embed="rId5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910" y="4330168"/>
              <a:ext cx="1416956" cy="1416956"/>
            </a:xfrm>
            <a:prstGeom prst="rect">
              <a:avLst/>
            </a:prstGeom>
          </p:spPr>
        </p:pic>
        <p:pic>
          <p:nvPicPr>
            <p:cNvPr id="9" name="Picture 8" descr="12_ISO_Icon_Generic_TopofRack.png"/>
            <p:cNvPicPr>
              <a:picLocks noChangeAspect="1"/>
            </p:cNvPicPr>
            <p:nvPr/>
          </p:nvPicPr>
          <p:blipFill>
            <a:blip r:embed="rId6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197" y="2920467"/>
              <a:ext cx="1611085" cy="1611085"/>
            </a:xfrm>
            <a:prstGeom prst="rect">
              <a:avLst/>
            </a:prstGeom>
          </p:spPr>
        </p:pic>
        <p:pic>
          <p:nvPicPr>
            <p:cNvPr id="11" name="Picture 10" descr="12_ISO_Icon_Generic_TopofRack.png"/>
            <p:cNvPicPr>
              <a:picLocks noChangeAspect="1"/>
            </p:cNvPicPr>
            <p:nvPr/>
          </p:nvPicPr>
          <p:blipFill>
            <a:blip r:embed="rId6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425" y="3660696"/>
              <a:ext cx="1611085" cy="1611085"/>
            </a:xfrm>
            <a:prstGeom prst="rect">
              <a:avLst/>
            </a:prstGeom>
          </p:spPr>
        </p:pic>
        <p:pic>
          <p:nvPicPr>
            <p:cNvPr id="13" name="Picture 12" descr="14_ISO_Icon_Generic_Router.png"/>
            <p:cNvPicPr>
              <a:picLocks noChangeAspect="1"/>
            </p:cNvPicPr>
            <p:nvPr/>
          </p:nvPicPr>
          <p:blipFill>
            <a:blip r:embed="rId7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023" y="4829096"/>
              <a:ext cx="1144814" cy="1144814"/>
            </a:xfrm>
            <a:prstGeom prst="rect">
              <a:avLst/>
            </a:prstGeom>
          </p:spPr>
        </p:pic>
        <p:pic>
          <p:nvPicPr>
            <p:cNvPr id="18" name="Picture 17" descr="14_ISO_Icon_Generic_Router.png"/>
            <p:cNvPicPr>
              <a:picLocks noChangeAspect="1"/>
            </p:cNvPicPr>
            <p:nvPr/>
          </p:nvPicPr>
          <p:blipFill>
            <a:blip r:embed="rId7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137" y="5416924"/>
              <a:ext cx="1144814" cy="114481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853424" y="2394758"/>
              <a:ext cx="1543428" cy="1629473"/>
              <a:chOff x="4853424" y="2394758"/>
              <a:chExt cx="1543428" cy="1629473"/>
            </a:xfrm>
          </p:grpSpPr>
          <p:pic>
            <p:nvPicPr>
              <p:cNvPr id="20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3424" y="2753740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8013" y="2394758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8491637" y="4529398"/>
              <a:ext cx="1543428" cy="1629473"/>
              <a:chOff x="8491637" y="4529398"/>
              <a:chExt cx="1543428" cy="1629473"/>
            </a:xfrm>
          </p:grpSpPr>
          <p:pic>
            <p:nvPicPr>
              <p:cNvPr id="62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1637" y="4888380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6226" y="4529398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7055968" y="1640015"/>
              <a:ext cx="1543428" cy="1629473"/>
              <a:chOff x="7055968" y="1640015"/>
              <a:chExt cx="1543428" cy="1629473"/>
            </a:xfrm>
          </p:grpSpPr>
          <p:pic>
            <p:nvPicPr>
              <p:cNvPr id="34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968" y="1998997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0557" y="1640015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9728413" y="3117493"/>
              <a:ext cx="1543428" cy="1629473"/>
              <a:chOff x="9728413" y="3117493"/>
              <a:chExt cx="1543428" cy="1629473"/>
            </a:xfrm>
          </p:grpSpPr>
          <p:pic>
            <p:nvPicPr>
              <p:cNvPr id="48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3476475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3002" y="3117493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27" name="Picture 126" descr="NetworkHypervisor.png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70" y="140363"/>
            <a:ext cx="8775901" cy="5294723"/>
          </a:xfrm>
          <a:prstGeom prst="rect">
            <a:avLst/>
          </a:prstGeom>
          <a:effectLst>
            <a:outerShdw blurRad="469900" dist="609600" dir="5400000" sx="96000" sy="96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" y="3513894"/>
            <a:ext cx="2496466" cy="29575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1874520" y="3958616"/>
            <a:ext cx="3421605" cy="14753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874520" y="3958616"/>
            <a:ext cx="5273040" cy="1679165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8" name="Group 287"/>
          <p:cNvGrpSpPr/>
          <p:nvPr/>
        </p:nvGrpSpPr>
        <p:grpSpPr>
          <a:xfrm>
            <a:off x="5171916" y="404568"/>
            <a:ext cx="1731863" cy="1969278"/>
            <a:chOff x="3496154" y="852743"/>
            <a:chExt cx="1544143" cy="1755824"/>
          </a:xfrm>
        </p:grpSpPr>
        <p:pic>
          <p:nvPicPr>
            <p:cNvPr id="301" name="Picture 300" descr="VMW-ICON-3D-CUBE-APP-OS-10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54" y="852743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302" name="Picture 301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588908" y="1806042"/>
              <a:ext cx="446209" cy="446209"/>
            </a:xfrm>
            <a:prstGeom prst="rect">
              <a:avLst/>
            </a:prstGeom>
          </p:spPr>
        </p:pic>
        <p:pic>
          <p:nvPicPr>
            <p:cNvPr id="303" name="Picture 302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909210" y="1593891"/>
              <a:ext cx="446209" cy="446209"/>
            </a:xfrm>
            <a:prstGeom prst="rect">
              <a:avLst/>
            </a:prstGeom>
          </p:spPr>
        </p:pic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4313058" y="1746142"/>
              <a:ext cx="446209" cy="446209"/>
            </a:xfrm>
            <a:prstGeom prst="rect">
              <a:avLst/>
            </a:prstGeom>
          </p:spPr>
        </p:pic>
      </p:grpSp>
      <p:grpSp>
        <p:nvGrpSpPr>
          <p:cNvPr id="290" name="Group 289"/>
          <p:cNvGrpSpPr/>
          <p:nvPr/>
        </p:nvGrpSpPr>
        <p:grpSpPr>
          <a:xfrm>
            <a:off x="6553608" y="1171510"/>
            <a:ext cx="1731863" cy="1969278"/>
            <a:chOff x="2239236" y="1634040"/>
            <a:chExt cx="1544143" cy="1755824"/>
          </a:xfrm>
        </p:grpSpPr>
        <p:pic>
          <p:nvPicPr>
            <p:cNvPr id="295" name="Picture 294" descr="VMW-ICON-3D-CUBE-APP-OS-10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9236" y="1634040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296" name="Picture 29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2331113" y="2208449"/>
              <a:ext cx="446209" cy="446209"/>
            </a:xfrm>
            <a:prstGeom prst="rect">
              <a:avLst/>
            </a:prstGeom>
          </p:spPr>
        </p:pic>
        <p:pic>
          <p:nvPicPr>
            <p:cNvPr id="297" name="Picture 29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078556" y="2522280"/>
              <a:ext cx="446209" cy="446209"/>
            </a:xfrm>
            <a:prstGeom prst="rect">
              <a:avLst/>
            </a:prstGeom>
          </p:spPr>
        </p:pic>
      </p:grpSp>
      <p:grpSp>
        <p:nvGrpSpPr>
          <p:cNvPr id="289" name="Group 288"/>
          <p:cNvGrpSpPr/>
          <p:nvPr/>
        </p:nvGrpSpPr>
        <p:grpSpPr>
          <a:xfrm>
            <a:off x="8029593" y="2004091"/>
            <a:ext cx="1731863" cy="1969278"/>
            <a:chOff x="4838768" y="1614656"/>
            <a:chExt cx="1544143" cy="1755824"/>
          </a:xfrm>
        </p:grpSpPr>
        <p:pic>
          <p:nvPicPr>
            <p:cNvPr id="298" name="Picture 297" descr="VMW-ICON-3D-CUBE-APP-OS-10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8768" y="1614656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299" name="Picture 298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4923208" y="2567471"/>
              <a:ext cx="446209" cy="446209"/>
            </a:xfrm>
            <a:prstGeom prst="rect">
              <a:avLst/>
            </a:prstGeom>
          </p:spPr>
        </p:pic>
        <p:pic>
          <p:nvPicPr>
            <p:cNvPr id="300" name="Picture 29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5647358" y="2507571"/>
              <a:ext cx="446209" cy="446209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8844893" y="4966828"/>
            <a:ext cx="3076852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重要服務的</a:t>
            </a:r>
            <a:endParaRPr lang="en-US" altLang="zh-TW" sz="48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資安保護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582" y="112145"/>
            <a:ext cx="6096000" cy="22960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400" dirty="0">
                <a:solidFill>
                  <a:schemeClr val="bg1"/>
                </a:solidFill>
              </a:rPr>
              <a:t>保護軟體雲及雲端資料中心的網路安全</a:t>
            </a:r>
            <a:endParaRPr lang="en-US" altLang="zh-TW" sz="2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</a:rPr>
              <a:t>     (VMware</a:t>
            </a:r>
            <a:r>
              <a:rPr lang="zh-TW" altLang="en-US" sz="2400" dirty="0">
                <a:solidFill>
                  <a:schemeClr val="bg1"/>
                </a:solidFill>
              </a:rPr>
              <a:t>獨家零信任防護技術</a:t>
            </a:r>
            <a:r>
              <a:rPr lang="en-US" altLang="zh-TW" sz="2400" dirty="0">
                <a:solidFill>
                  <a:schemeClr val="bg1"/>
                </a:solidFill>
              </a:rPr>
              <a:t>)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endParaRPr lang="en-US" altLang="zh-TW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400" dirty="0">
                <a:solidFill>
                  <a:schemeClr val="bg1"/>
                </a:solidFill>
              </a:rPr>
              <a:t>避免校園資訊服務反成為駭客跳板、</a:t>
            </a:r>
            <a:endParaRPr lang="en-US" altLang="zh-TW" sz="2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</a:rPr>
              <a:t>引發資安</a:t>
            </a:r>
            <a:r>
              <a:rPr lang="zh-TW" altLang="en-US" sz="2400" dirty="0" smtClean="0">
                <a:solidFill>
                  <a:schemeClr val="bg1"/>
                </a:solidFill>
              </a:rPr>
              <a:t>問題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019" y="188404"/>
            <a:ext cx="11585852" cy="86177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bg1"/>
                </a:solidFill>
              </a:rPr>
              <a:t>VMware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協助您打造符合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ISMS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/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CNS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27002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規範的應用場景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215" y="974571"/>
            <a:ext cx="7755969" cy="73866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場景一、使用者僅能存取被授權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的特定網路及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應用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服務</a:t>
            </a:r>
            <a:endParaRPr lang="en-US" sz="2400" b="1" dirty="0">
              <a:solidFill>
                <a:srgbClr val="86C86D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7663" y="1903530"/>
            <a:ext cx="653428" cy="653258"/>
          </a:xfrm>
          <a:prstGeom prst="ellipse">
            <a:avLst/>
          </a:prstGeom>
          <a:noFill/>
          <a:ln w="762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189222" y="2052507"/>
            <a:ext cx="334765" cy="353695"/>
          </a:xfrm>
          <a:custGeom>
            <a:avLst/>
            <a:gdLst>
              <a:gd name="T0" fmla="*/ 624 w 666"/>
              <a:gd name="T1" fmla="*/ 516 h 704"/>
              <a:gd name="T2" fmla="*/ 624 w 666"/>
              <a:gd name="T3" fmla="*/ 516 h 704"/>
              <a:gd name="T4" fmla="*/ 417 w 666"/>
              <a:gd name="T5" fmla="*/ 415 h 704"/>
              <a:gd name="T6" fmla="*/ 417 w 666"/>
              <a:gd name="T7" fmla="*/ 358 h 704"/>
              <a:gd name="T8" fmla="*/ 452 w 666"/>
              <a:gd name="T9" fmla="*/ 293 h 704"/>
              <a:gd name="T10" fmla="*/ 454 w 666"/>
              <a:gd name="T11" fmla="*/ 273 h 704"/>
              <a:gd name="T12" fmla="*/ 488 w 666"/>
              <a:gd name="T13" fmla="*/ 232 h 704"/>
              <a:gd name="T14" fmla="*/ 488 w 666"/>
              <a:gd name="T15" fmla="*/ 228 h 704"/>
              <a:gd name="T16" fmla="*/ 464 w 666"/>
              <a:gd name="T17" fmla="*/ 178 h 704"/>
              <a:gd name="T18" fmla="*/ 464 w 666"/>
              <a:gd name="T19" fmla="*/ 178 h 704"/>
              <a:gd name="T20" fmla="*/ 468 w 666"/>
              <a:gd name="T21" fmla="*/ 127 h 704"/>
              <a:gd name="T22" fmla="*/ 332 w 666"/>
              <a:gd name="T23" fmla="*/ 0 h 704"/>
              <a:gd name="T24" fmla="*/ 197 w 666"/>
              <a:gd name="T25" fmla="*/ 127 h 704"/>
              <a:gd name="T26" fmla="*/ 201 w 666"/>
              <a:gd name="T27" fmla="*/ 178 h 704"/>
              <a:gd name="T28" fmla="*/ 201 w 666"/>
              <a:gd name="T29" fmla="*/ 178 h 704"/>
              <a:gd name="T30" fmla="*/ 178 w 666"/>
              <a:gd name="T31" fmla="*/ 228 h 704"/>
              <a:gd name="T32" fmla="*/ 178 w 666"/>
              <a:gd name="T33" fmla="*/ 232 h 704"/>
              <a:gd name="T34" fmla="*/ 211 w 666"/>
              <a:gd name="T35" fmla="*/ 273 h 704"/>
              <a:gd name="T36" fmla="*/ 213 w 666"/>
              <a:gd name="T37" fmla="*/ 293 h 704"/>
              <a:gd name="T38" fmla="*/ 249 w 666"/>
              <a:gd name="T39" fmla="*/ 358 h 704"/>
              <a:gd name="T40" fmla="*/ 249 w 666"/>
              <a:gd name="T41" fmla="*/ 415 h 704"/>
              <a:gd name="T42" fmla="*/ 41 w 666"/>
              <a:gd name="T43" fmla="*/ 516 h 704"/>
              <a:gd name="T44" fmla="*/ 0 w 666"/>
              <a:gd name="T45" fmla="*/ 556 h 704"/>
              <a:gd name="T46" fmla="*/ 0 w 666"/>
              <a:gd name="T47" fmla="*/ 704 h 704"/>
              <a:gd name="T48" fmla="*/ 666 w 666"/>
              <a:gd name="T49" fmla="*/ 704 h 704"/>
              <a:gd name="T50" fmla="*/ 666 w 666"/>
              <a:gd name="T51" fmla="*/ 556 h 704"/>
              <a:gd name="T52" fmla="*/ 624 w 666"/>
              <a:gd name="T53" fmla="*/ 516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66" h="704">
                <a:moveTo>
                  <a:pt x="624" y="516"/>
                </a:moveTo>
                <a:cubicBezTo>
                  <a:pt x="624" y="516"/>
                  <a:pt x="624" y="516"/>
                  <a:pt x="624" y="516"/>
                </a:cubicBezTo>
                <a:cubicBezTo>
                  <a:pt x="614" y="508"/>
                  <a:pt x="417" y="415"/>
                  <a:pt x="417" y="415"/>
                </a:cubicBezTo>
                <a:cubicBezTo>
                  <a:pt x="417" y="358"/>
                  <a:pt x="417" y="358"/>
                  <a:pt x="417" y="358"/>
                </a:cubicBezTo>
                <a:cubicBezTo>
                  <a:pt x="438" y="342"/>
                  <a:pt x="452" y="319"/>
                  <a:pt x="452" y="293"/>
                </a:cubicBezTo>
                <a:cubicBezTo>
                  <a:pt x="454" y="273"/>
                  <a:pt x="454" y="273"/>
                  <a:pt x="454" y="273"/>
                </a:cubicBezTo>
                <a:cubicBezTo>
                  <a:pt x="468" y="271"/>
                  <a:pt x="484" y="255"/>
                  <a:pt x="488" y="232"/>
                </a:cubicBezTo>
                <a:cubicBezTo>
                  <a:pt x="488" y="228"/>
                  <a:pt x="488" y="228"/>
                  <a:pt x="488" y="228"/>
                </a:cubicBezTo>
                <a:cubicBezTo>
                  <a:pt x="492" y="204"/>
                  <a:pt x="480" y="180"/>
                  <a:pt x="464" y="178"/>
                </a:cubicBezTo>
                <a:cubicBezTo>
                  <a:pt x="464" y="178"/>
                  <a:pt x="464" y="178"/>
                  <a:pt x="464" y="178"/>
                </a:cubicBezTo>
                <a:cubicBezTo>
                  <a:pt x="468" y="127"/>
                  <a:pt x="468" y="127"/>
                  <a:pt x="468" y="127"/>
                </a:cubicBezTo>
                <a:cubicBezTo>
                  <a:pt x="468" y="75"/>
                  <a:pt x="427" y="0"/>
                  <a:pt x="332" y="0"/>
                </a:cubicBezTo>
                <a:cubicBezTo>
                  <a:pt x="239" y="0"/>
                  <a:pt x="197" y="75"/>
                  <a:pt x="197" y="127"/>
                </a:cubicBezTo>
                <a:cubicBezTo>
                  <a:pt x="201" y="178"/>
                  <a:pt x="201" y="178"/>
                  <a:pt x="201" y="178"/>
                </a:cubicBezTo>
                <a:cubicBezTo>
                  <a:pt x="201" y="178"/>
                  <a:pt x="201" y="178"/>
                  <a:pt x="201" y="178"/>
                </a:cubicBezTo>
                <a:cubicBezTo>
                  <a:pt x="186" y="180"/>
                  <a:pt x="174" y="204"/>
                  <a:pt x="178" y="228"/>
                </a:cubicBezTo>
                <a:cubicBezTo>
                  <a:pt x="178" y="232"/>
                  <a:pt x="178" y="232"/>
                  <a:pt x="178" y="232"/>
                </a:cubicBezTo>
                <a:cubicBezTo>
                  <a:pt x="182" y="255"/>
                  <a:pt x="197" y="271"/>
                  <a:pt x="211" y="273"/>
                </a:cubicBezTo>
                <a:cubicBezTo>
                  <a:pt x="213" y="293"/>
                  <a:pt x="213" y="293"/>
                  <a:pt x="213" y="293"/>
                </a:cubicBezTo>
                <a:cubicBezTo>
                  <a:pt x="213" y="319"/>
                  <a:pt x="227" y="342"/>
                  <a:pt x="249" y="358"/>
                </a:cubicBezTo>
                <a:cubicBezTo>
                  <a:pt x="249" y="415"/>
                  <a:pt x="249" y="415"/>
                  <a:pt x="249" y="415"/>
                </a:cubicBezTo>
                <a:cubicBezTo>
                  <a:pt x="249" y="415"/>
                  <a:pt x="53" y="508"/>
                  <a:pt x="41" y="516"/>
                </a:cubicBezTo>
                <a:cubicBezTo>
                  <a:pt x="30" y="522"/>
                  <a:pt x="0" y="534"/>
                  <a:pt x="0" y="556"/>
                </a:cubicBezTo>
                <a:cubicBezTo>
                  <a:pt x="0" y="704"/>
                  <a:pt x="0" y="704"/>
                  <a:pt x="0" y="704"/>
                </a:cubicBezTo>
                <a:cubicBezTo>
                  <a:pt x="666" y="704"/>
                  <a:pt x="666" y="704"/>
                  <a:pt x="666" y="704"/>
                </a:cubicBezTo>
                <a:cubicBezTo>
                  <a:pt x="666" y="556"/>
                  <a:pt x="666" y="556"/>
                  <a:pt x="666" y="556"/>
                </a:cubicBezTo>
                <a:cubicBezTo>
                  <a:pt x="666" y="534"/>
                  <a:pt x="634" y="520"/>
                  <a:pt x="624" y="51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22854" tIns="11427" rIns="22854" bIns="11427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600" kern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03030" y="1898982"/>
            <a:ext cx="602652" cy="602254"/>
            <a:chOff x="772142" y="3259797"/>
            <a:chExt cx="1097280" cy="1097280"/>
          </a:xfrm>
        </p:grpSpPr>
        <p:sp>
          <p:nvSpPr>
            <p:cNvPr id="12" name="Oval 11"/>
            <p:cNvSpPr/>
            <p:nvPr/>
          </p:nvSpPr>
          <p:spPr>
            <a:xfrm>
              <a:off x="772142" y="3259797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9A3B26"/>
                </a:gs>
                <a:gs pos="80000">
                  <a:srgbClr val="D9541E"/>
                </a:gs>
                <a:gs pos="100000">
                  <a:srgbClr val="D9541E"/>
                </a:gs>
              </a:gsLst>
            </a:gradFill>
            <a:ln>
              <a:solidFill>
                <a:srgbClr val="D9541E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27"/>
            <p:cNvSpPr>
              <a:spLocks noChangeAspect="1" noEditPoints="1"/>
            </p:cNvSpPr>
            <p:nvPr/>
          </p:nvSpPr>
          <p:spPr bwMode="auto">
            <a:xfrm>
              <a:off x="1056232" y="3477804"/>
              <a:ext cx="546574" cy="478148"/>
            </a:xfrm>
            <a:custGeom>
              <a:avLst/>
              <a:gdLst>
                <a:gd name="T0" fmla="*/ 1385 w 1393"/>
                <a:gd name="T1" fmla="*/ 1135 h 1219"/>
                <a:gd name="T2" fmla="*/ 745 w 1393"/>
                <a:gd name="T3" fmla="*/ 28 h 1219"/>
                <a:gd name="T4" fmla="*/ 698 w 1393"/>
                <a:gd name="T5" fmla="*/ 0 h 1219"/>
                <a:gd name="T6" fmla="*/ 650 w 1393"/>
                <a:gd name="T7" fmla="*/ 28 h 1219"/>
                <a:gd name="T8" fmla="*/ 10 w 1393"/>
                <a:gd name="T9" fmla="*/ 1137 h 1219"/>
                <a:gd name="T10" fmla="*/ 10 w 1393"/>
                <a:gd name="T11" fmla="*/ 1192 h 1219"/>
                <a:gd name="T12" fmla="*/ 57 w 1393"/>
                <a:gd name="T13" fmla="*/ 1219 h 1219"/>
                <a:gd name="T14" fmla="*/ 1338 w 1393"/>
                <a:gd name="T15" fmla="*/ 1219 h 1219"/>
                <a:gd name="T16" fmla="*/ 1339 w 1393"/>
                <a:gd name="T17" fmla="*/ 1219 h 1219"/>
                <a:gd name="T18" fmla="*/ 1393 w 1393"/>
                <a:gd name="T19" fmla="*/ 1164 h 1219"/>
                <a:gd name="T20" fmla="*/ 1385 w 1393"/>
                <a:gd name="T21" fmla="*/ 1135 h 1219"/>
                <a:gd name="T22" fmla="*/ 783 w 1393"/>
                <a:gd name="T23" fmla="*/ 1126 h 1219"/>
                <a:gd name="T24" fmla="*/ 613 w 1393"/>
                <a:gd name="T25" fmla="*/ 1126 h 1219"/>
                <a:gd name="T26" fmla="*/ 613 w 1393"/>
                <a:gd name="T27" fmla="*/ 961 h 1219"/>
                <a:gd name="T28" fmla="*/ 783 w 1393"/>
                <a:gd name="T29" fmla="*/ 961 h 1219"/>
                <a:gd name="T30" fmla="*/ 783 w 1393"/>
                <a:gd name="T31" fmla="*/ 1126 h 1219"/>
                <a:gd name="T32" fmla="*/ 788 w 1393"/>
                <a:gd name="T33" fmla="*/ 502 h 1219"/>
                <a:gd name="T34" fmla="*/ 741 w 1393"/>
                <a:gd name="T35" fmla="*/ 894 h 1219"/>
                <a:gd name="T36" fmla="*/ 655 w 1393"/>
                <a:gd name="T37" fmla="*/ 894 h 1219"/>
                <a:gd name="T38" fmla="*/ 608 w 1393"/>
                <a:gd name="T39" fmla="*/ 502 h 1219"/>
                <a:gd name="T40" fmla="*/ 608 w 1393"/>
                <a:gd name="T41" fmla="*/ 289 h 1219"/>
                <a:gd name="T42" fmla="*/ 788 w 1393"/>
                <a:gd name="T43" fmla="*/ 289 h 1219"/>
                <a:gd name="T44" fmla="*/ 788 w 1393"/>
                <a:gd name="T45" fmla="*/ 502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3" h="1219">
                  <a:moveTo>
                    <a:pt x="1385" y="1135"/>
                  </a:moveTo>
                  <a:cubicBezTo>
                    <a:pt x="745" y="28"/>
                    <a:pt x="745" y="28"/>
                    <a:pt x="745" y="28"/>
                  </a:cubicBezTo>
                  <a:cubicBezTo>
                    <a:pt x="736" y="11"/>
                    <a:pt x="718" y="0"/>
                    <a:pt x="698" y="0"/>
                  </a:cubicBezTo>
                  <a:cubicBezTo>
                    <a:pt x="678" y="0"/>
                    <a:pt x="660" y="11"/>
                    <a:pt x="650" y="28"/>
                  </a:cubicBezTo>
                  <a:cubicBezTo>
                    <a:pt x="10" y="1137"/>
                    <a:pt x="10" y="1137"/>
                    <a:pt x="10" y="1137"/>
                  </a:cubicBezTo>
                  <a:cubicBezTo>
                    <a:pt x="0" y="1154"/>
                    <a:pt x="0" y="1175"/>
                    <a:pt x="10" y="1192"/>
                  </a:cubicBezTo>
                  <a:cubicBezTo>
                    <a:pt x="20" y="1209"/>
                    <a:pt x="38" y="1219"/>
                    <a:pt x="57" y="1219"/>
                  </a:cubicBezTo>
                  <a:cubicBezTo>
                    <a:pt x="1338" y="1219"/>
                    <a:pt x="1338" y="1219"/>
                    <a:pt x="1338" y="1219"/>
                  </a:cubicBezTo>
                  <a:cubicBezTo>
                    <a:pt x="1338" y="1219"/>
                    <a:pt x="1338" y="1219"/>
                    <a:pt x="1339" y="1219"/>
                  </a:cubicBezTo>
                  <a:cubicBezTo>
                    <a:pt x="1369" y="1219"/>
                    <a:pt x="1393" y="1195"/>
                    <a:pt x="1393" y="1164"/>
                  </a:cubicBezTo>
                  <a:cubicBezTo>
                    <a:pt x="1393" y="1154"/>
                    <a:pt x="1390" y="1143"/>
                    <a:pt x="1385" y="1135"/>
                  </a:cubicBezTo>
                  <a:close/>
                  <a:moveTo>
                    <a:pt x="783" y="1126"/>
                  </a:moveTo>
                  <a:cubicBezTo>
                    <a:pt x="613" y="1126"/>
                    <a:pt x="613" y="1126"/>
                    <a:pt x="613" y="1126"/>
                  </a:cubicBezTo>
                  <a:cubicBezTo>
                    <a:pt x="613" y="961"/>
                    <a:pt x="613" y="961"/>
                    <a:pt x="613" y="961"/>
                  </a:cubicBezTo>
                  <a:cubicBezTo>
                    <a:pt x="783" y="961"/>
                    <a:pt x="783" y="961"/>
                    <a:pt x="783" y="961"/>
                  </a:cubicBezTo>
                  <a:lnTo>
                    <a:pt x="783" y="1126"/>
                  </a:lnTo>
                  <a:close/>
                  <a:moveTo>
                    <a:pt x="788" y="502"/>
                  </a:moveTo>
                  <a:cubicBezTo>
                    <a:pt x="741" y="894"/>
                    <a:pt x="741" y="894"/>
                    <a:pt x="741" y="894"/>
                  </a:cubicBezTo>
                  <a:cubicBezTo>
                    <a:pt x="655" y="894"/>
                    <a:pt x="655" y="894"/>
                    <a:pt x="655" y="894"/>
                  </a:cubicBezTo>
                  <a:cubicBezTo>
                    <a:pt x="608" y="502"/>
                    <a:pt x="608" y="502"/>
                    <a:pt x="608" y="502"/>
                  </a:cubicBezTo>
                  <a:cubicBezTo>
                    <a:pt x="608" y="289"/>
                    <a:pt x="608" y="289"/>
                    <a:pt x="608" y="289"/>
                  </a:cubicBezTo>
                  <a:cubicBezTo>
                    <a:pt x="788" y="289"/>
                    <a:pt x="788" y="289"/>
                    <a:pt x="788" y="289"/>
                  </a:cubicBezTo>
                  <a:lnTo>
                    <a:pt x="788" y="50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  <a:ex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endParaRPr lang="en-US" sz="1798" b="1" kern="0"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</p:txBody>
        </p:sp>
      </p:grpSp>
      <p:pic>
        <p:nvPicPr>
          <p:cNvPr id="15" name="Picture 151" descr="ICON_VM_desktop_Q3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4392" y="1818034"/>
            <a:ext cx="634627" cy="73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stCxn id="9" idx="6"/>
          </p:cNvCxnSpPr>
          <p:nvPr/>
        </p:nvCxnSpPr>
        <p:spPr>
          <a:xfrm flipV="1">
            <a:off x="1661091" y="2209780"/>
            <a:ext cx="1403301" cy="20379"/>
          </a:xfrm>
          <a:prstGeom prst="straightConnector1">
            <a:avLst/>
          </a:prstGeom>
          <a:ln w="38100" cmpd="sng">
            <a:solidFill>
              <a:srgbClr val="86C86D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2" idx="2"/>
          </p:cNvCxnSpPr>
          <p:nvPr/>
        </p:nvCxnSpPr>
        <p:spPr>
          <a:xfrm flipV="1">
            <a:off x="3762893" y="2200109"/>
            <a:ext cx="2840137" cy="9672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11237" y="1680910"/>
            <a:ext cx="4319131" cy="1200329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rgbClr val="FFFFFF"/>
                </a:solidFill>
              </a:rPr>
              <a:t>管理者</a:t>
            </a:r>
            <a:r>
              <a:rPr lang="zh-TW" altLang="en-US" dirty="0" smtClean="0">
                <a:solidFill>
                  <a:srgbClr val="FFFFFF"/>
                </a:solidFill>
              </a:rPr>
              <a:t>依據管控措施、遵循授權程序，</a:t>
            </a:r>
            <a:endParaRPr lang="en-US" altLang="zh-TW" dirty="0" smtClean="0">
              <a:solidFill>
                <a:srgbClr val="FFFFFF"/>
              </a:solidFill>
            </a:endParaRPr>
          </a:p>
          <a:p>
            <a:r>
              <a:rPr lang="en-US" altLang="zh-TW" dirty="0" smtClean="0">
                <a:solidFill>
                  <a:srgbClr val="FFFFFF"/>
                </a:solidFill>
              </a:rPr>
              <a:t>     </a:t>
            </a:r>
            <a:r>
              <a:rPr lang="zh-TW" altLang="en-US" dirty="0" smtClean="0">
                <a:solidFill>
                  <a:srgbClr val="FFFFFF"/>
                </a:solidFill>
              </a:rPr>
              <a:t>決定使用者可使用的網路及服務</a:t>
            </a:r>
            <a:endParaRPr lang="en-US" altLang="zh-TW" dirty="0">
              <a:solidFill>
                <a:srgbClr val="FFFFFF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zh-TW" altLang="en-US" dirty="0" smtClean="0">
                <a:solidFill>
                  <a:srgbClr val="FFFFFF"/>
                </a:solidFill>
              </a:rPr>
              <a:t>使用者僅能存取特定網路及服務</a:t>
            </a:r>
            <a:endParaRPr lang="en-US" altLang="zh-TW" dirty="0" smtClean="0">
              <a:solidFill>
                <a:srgbClr val="FFFFFF"/>
              </a:solidFill>
            </a:endParaRPr>
          </a:p>
        </p:txBody>
      </p:sp>
      <p:sp>
        <p:nvSpPr>
          <p:cNvPr id="21" name="Left Bracket 20"/>
          <p:cNvSpPr/>
          <p:nvPr/>
        </p:nvSpPr>
        <p:spPr>
          <a:xfrm rot="10800000" flipV="1">
            <a:off x="7280322" y="1823683"/>
            <a:ext cx="130915" cy="922165"/>
          </a:xfrm>
          <a:prstGeom prst="lef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2" name="Group 21"/>
          <p:cNvGrpSpPr/>
          <p:nvPr/>
        </p:nvGrpSpPr>
        <p:grpSpPr>
          <a:xfrm>
            <a:off x="7264121" y="2137650"/>
            <a:ext cx="294232" cy="294232"/>
            <a:chOff x="5789612" y="4276437"/>
            <a:chExt cx="609600" cy="609600"/>
          </a:xfrm>
        </p:grpSpPr>
        <p:sp>
          <p:nvSpPr>
            <p:cNvPr id="31" name="Oval 30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1161" y="1667538"/>
            <a:ext cx="6584522" cy="1231106"/>
          </a:xfrm>
          <a:prstGeom prst="rect">
            <a:avLst/>
          </a:prstGeom>
          <a:solidFill>
            <a:schemeClr val="accent2">
              <a:lumMod val="20000"/>
              <a:lumOff val="80000"/>
              <a:alpha val="74000"/>
            </a:schemeClr>
          </a:solidFill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虛擬桌面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搭配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NSX 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身份識別防火牆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877" y="3032160"/>
            <a:ext cx="10218182" cy="73866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場景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二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、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依業務應用進行隔離與防護、防範惡意軟體並隔離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該災難環境</a:t>
            </a:r>
            <a:endParaRPr lang="en-US" sz="2400" b="1" dirty="0">
              <a:solidFill>
                <a:srgbClr val="86C86D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8822" y="4364301"/>
            <a:ext cx="5280933" cy="175432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不變更底層架構，直接依照業務區分群組</a:t>
            </a:r>
            <a:endParaRPr lang="en-US" altLang="zh-TW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優於基本法規要求，提供最細部的安全保護</a:t>
            </a:r>
            <a:endParaRPr lang="en-US" altLang="zh-TW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與安全廠商搭配，符合</a:t>
            </a:r>
            <a:r>
              <a:rPr lang="zh-CHT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不同廠商軟體產品</a:t>
            </a: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規範</a:t>
            </a:r>
            <a:endParaRPr lang="en-US" altLang="zh-TW" b="1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agentless</a:t>
            </a: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架構</a:t>
            </a:r>
            <a:endParaRPr lang="en-US" altLang="zh-TW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直接</a:t>
            </a:r>
            <a:r>
              <a:rPr lang="zh-CHT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隔離可能發生</a:t>
            </a:r>
            <a:r>
              <a:rPr lang="zh-CHT" altLang="en-US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災難性衝擊之</a:t>
            </a:r>
            <a:r>
              <a:rPr lang="zh-CHT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環境</a:t>
            </a:r>
            <a:endParaRPr lang="en-US" altLang="zh-CHT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5" name="Left Bracket 34"/>
          <p:cNvSpPr/>
          <p:nvPr/>
        </p:nvSpPr>
        <p:spPr>
          <a:xfrm rot="10800000" flipV="1">
            <a:off x="6898657" y="4035367"/>
            <a:ext cx="174837" cy="2690440"/>
          </a:xfrm>
          <a:prstGeom prst="lef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36" name="Group 35"/>
          <p:cNvGrpSpPr/>
          <p:nvPr/>
        </p:nvGrpSpPr>
        <p:grpSpPr>
          <a:xfrm>
            <a:off x="6911450" y="5218235"/>
            <a:ext cx="294232" cy="294232"/>
            <a:chOff x="5789612" y="4276437"/>
            <a:chExt cx="609600" cy="609600"/>
          </a:xfrm>
        </p:grpSpPr>
        <p:sp>
          <p:nvSpPr>
            <p:cNvPr id="37" name="Oval 36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8" name="Chevron 37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4" name="Rounded Rectangle 163"/>
          <p:cNvSpPr/>
          <p:nvPr/>
        </p:nvSpPr>
        <p:spPr>
          <a:xfrm>
            <a:off x="4011502" y="3876225"/>
            <a:ext cx="927884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5089980" y="3876225"/>
            <a:ext cx="927884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2815589" y="3876225"/>
            <a:ext cx="1010642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1649969" y="3873973"/>
            <a:ext cx="927884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1028285" y="5289323"/>
            <a:ext cx="4996551" cy="830866"/>
          </a:xfrm>
          <a:prstGeom prst="rect">
            <a:avLst/>
          </a:prstGeom>
          <a:solidFill>
            <a:srgbClr val="4DB3FB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170" name="TextBox 169"/>
          <p:cNvSpPr txBox="1"/>
          <p:nvPr/>
        </p:nvSpPr>
        <p:spPr>
          <a:xfrm>
            <a:off x="1021312" y="5323075"/>
            <a:ext cx="413372" cy="222104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>
              <a:defRPr/>
            </a:pPr>
            <a:r>
              <a:rPr lang="fr-FR" sz="1500" b="1" kern="0" dirty="0">
                <a:solidFill>
                  <a:srgbClr val="387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018293" y="4497348"/>
            <a:ext cx="425976" cy="222104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>
              <a:defRPr/>
            </a:pPr>
            <a:r>
              <a:rPr lang="fr-FR" sz="1500" b="1" kern="0" dirty="0">
                <a:solidFill>
                  <a:srgbClr val="0084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093046" y="6139402"/>
            <a:ext cx="342241" cy="222104"/>
          </a:xfrm>
          <a:prstGeom prst="rect">
            <a:avLst/>
          </a:prstGeom>
          <a:noFill/>
          <a:ln>
            <a:noFill/>
          </a:ln>
        </p:spPr>
        <p:txBody>
          <a:bodyPr wrap="none" lIns="121899" tIns="60949" rIns="121899" bIns="60949" rtlCol="0">
            <a:spAutoFit/>
          </a:bodyPr>
          <a:lstStyle/>
          <a:p>
            <a:pPr>
              <a:defRPr/>
            </a:pPr>
            <a:r>
              <a:rPr lang="fr-FR" sz="15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</a:p>
        </p:txBody>
      </p:sp>
      <p:cxnSp>
        <p:nvCxnSpPr>
          <p:cNvPr id="173" name="Straight Connector 172"/>
          <p:cNvCxnSpPr/>
          <p:nvPr/>
        </p:nvCxnSpPr>
        <p:spPr bwMode="auto">
          <a:xfrm flipH="1">
            <a:off x="1309506" y="4426440"/>
            <a:ext cx="5008285" cy="1796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 flipH="1" flipV="1">
            <a:off x="1422120" y="5280336"/>
            <a:ext cx="4895671" cy="8987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 flipH="1" flipV="1">
            <a:off x="1306542" y="6102610"/>
            <a:ext cx="5011249" cy="3096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 flipH="1">
            <a:off x="4476864" y="4451231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 flipH="1">
            <a:off x="4476861" y="5280336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 flipH="1">
            <a:off x="4476864" y="6109440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4338574" y="3957540"/>
            <a:ext cx="708588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rgbClr val="D95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評鑑</a:t>
            </a:r>
            <a:endParaRPr lang="en-US" sz="1200" b="1" dirty="0">
              <a:solidFill>
                <a:srgbClr val="D954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4126159" y="3963719"/>
            <a:ext cx="144981" cy="141084"/>
            <a:chOff x="7062718" y="2879325"/>
            <a:chExt cx="278046" cy="281522"/>
          </a:xfrm>
        </p:grpSpPr>
        <p:sp>
          <p:nvSpPr>
            <p:cNvPr id="286" name="Rectangle 285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ight Triangle 28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1" name="Group 21"/>
          <p:cNvGrpSpPr/>
          <p:nvPr/>
        </p:nvGrpSpPr>
        <p:grpSpPr>
          <a:xfrm>
            <a:off x="4209244" y="4622836"/>
            <a:ext cx="462093" cy="422644"/>
            <a:chOff x="5871356" y="4038600"/>
            <a:chExt cx="1748644" cy="1664094"/>
          </a:xfrm>
        </p:grpSpPr>
        <p:pic>
          <p:nvPicPr>
            <p:cNvPr id="28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85" name="TextBox 284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D95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82" name="Group 21"/>
          <p:cNvGrpSpPr/>
          <p:nvPr/>
        </p:nvGrpSpPr>
        <p:grpSpPr>
          <a:xfrm>
            <a:off x="4209244" y="5451740"/>
            <a:ext cx="462093" cy="422644"/>
            <a:chOff x="5871356" y="4038600"/>
            <a:chExt cx="1748644" cy="1664094"/>
          </a:xfrm>
        </p:grpSpPr>
        <p:pic>
          <p:nvPicPr>
            <p:cNvPr id="282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83" name="TextBox 282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D95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83" name="Group 21"/>
          <p:cNvGrpSpPr/>
          <p:nvPr/>
        </p:nvGrpSpPr>
        <p:grpSpPr>
          <a:xfrm>
            <a:off x="4209244" y="6276663"/>
            <a:ext cx="462093" cy="422644"/>
            <a:chOff x="5871356" y="4038600"/>
            <a:chExt cx="1748644" cy="1664094"/>
          </a:xfrm>
        </p:grpSpPr>
        <p:pic>
          <p:nvPicPr>
            <p:cNvPr id="28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81" name="TextBox 280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D95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49" y="4285755"/>
            <a:ext cx="334307" cy="321306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49" y="5101433"/>
            <a:ext cx="334307" cy="32130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49" y="5940648"/>
            <a:ext cx="334307" cy="321306"/>
          </a:xfrm>
          <a:prstGeom prst="rect">
            <a:avLst/>
          </a:prstGeom>
        </p:spPr>
      </p:pic>
      <p:cxnSp>
        <p:nvCxnSpPr>
          <p:cNvPr id="187" name="Straight Connector 186"/>
          <p:cNvCxnSpPr/>
          <p:nvPr/>
        </p:nvCxnSpPr>
        <p:spPr bwMode="auto">
          <a:xfrm flipH="1">
            <a:off x="5555339" y="4451231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 flipH="1">
            <a:off x="5555336" y="5280336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 flipH="1">
            <a:off x="5555339" y="6109440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0" name="Group 21"/>
          <p:cNvGrpSpPr/>
          <p:nvPr/>
        </p:nvGrpSpPr>
        <p:grpSpPr>
          <a:xfrm>
            <a:off x="5287719" y="4622836"/>
            <a:ext cx="462093" cy="422644"/>
            <a:chOff x="5871356" y="4038600"/>
            <a:chExt cx="1748644" cy="1664094"/>
          </a:xfrm>
        </p:grpSpPr>
        <p:pic>
          <p:nvPicPr>
            <p:cNvPr id="27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9" name="TextBox 278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DB33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91" name="Group 21"/>
          <p:cNvGrpSpPr/>
          <p:nvPr/>
        </p:nvGrpSpPr>
        <p:grpSpPr>
          <a:xfrm>
            <a:off x="5287719" y="5451740"/>
            <a:ext cx="462093" cy="422644"/>
            <a:chOff x="5871356" y="4038600"/>
            <a:chExt cx="1748644" cy="1664094"/>
          </a:xfrm>
        </p:grpSpPr>
        <p:pic>
          <p:nvPicPr>
            <p:cNvPr id="27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7" name="TextBox 276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DB33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92" name="Group 21"/>
          <p:cNvGrpSpPr/>
          <p:nvPr/>
        </p:nvGrpSpPr>
        <p:grpSpPr>
          <a:xfrm>
            <a:off x="5287719" y="6276663"/>
            <a:ext cx="462093" cy="422644"/>
            <a:chOff x="5871356" y="4038600"/>
            <a:chExt cx="1748644" cy="1664094"/>
          </a:xfrm>
        </p:grpSpPr>
        <p:pic>
          <p:nvPicPr>
            <p:cNvPr id="27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5" name="TextBox 274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DB33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193" name="Picture 1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25" y="4285755"/>
            <a:ext cx="334307" cy="321306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25" y="5101433"/>
            <a:ext cx="334307" cy="321306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25" y="5940648"/>
            <a:ext cx="334307" cy="321306"/>
          </a:xfrm>
          <a:prstGeom prst="rect">
            <a:avLst/>
          </a:prstGeom>
        </p:spPr>
      </p:pic>
      <p:sp>
        <p:nvSpPr>
          <p:cNvPr id="196" name="TextBox 195"/>
          <p:cNvSpPr txBox="1"/>
          <p:nvPr/>
        </p:nvSpPr>
        <p:spPr>
          <a:xfrm>
            <a:off x="5543621" y="3965317"/>
            <a:ext cx="248283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校務</a:t>
            </a:r>
            <a:endParaRPr lang="en-US" altLang="zh-TW" sz="12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行政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331206" y="3971577"/>
            <a:ext cx="144981" cy="141084"/>
            <a:chOff x="7062718" y="2879325"/>
            <a:chExt cx="278046" cy="281522"/>
          </a:xfrm>
        </p:grpSpPr>
        <p:sp>
          <p:nvSpPr>
            <p:cNvPr id="272" name="Rectangle 27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ight Triangle 27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8" name="Straight Connector 197"/>
          <p:cNvCxnSpPr/>
          <p:nvPr/>
        </p:nvCxnSpPr>
        <p:spPr bwMode="auto">
          <a:xfrm flipH="1">
            <a:off x="3280952" y="4451231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H="1">
            <a:off x="3280949" y="5280336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/>
          <p:nvPr/>
        </p:nvCxnSpPr>
        <p:spPr bwMode="auto">
          <a:xfrm flipH="1">
            <a:off x="3280952" y="6109440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1" name="Group 21"/>
          <p:cNvGrpSpPr/>
          <p:nvPr/>
        </p:nvGrpSpPr>
        <p:grpSpPr>
          <a:xfrm>
            <a:off x="3013331" y="4622836"/>
            <a:ext cx="462093" cy="422644"/>
            <a:chOff x="5871356" y="4038600"/>
            <a:chExt cx="1748644" cy="1664094"/>
          </a:xfrm>
        </p:grpSpPr>
        <p:pic>
          <p:nvPicPr>
            <p:cNvPr id="27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1" name="TextBox 270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167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02" name="Group 21"/>
          <p:cNvGrpSpPr/>
          <p:nvPr/>
        </p:nvGrpSpPr>
        <p:grpSpPr>
          <a:xfrm>
            <a:off x="3013331" y="5451740"/>
            <a:ext cx="462093" cy="422644"/>
            <a:chOff x="5871356" y="4038600"/>
            <a:chExt cx="1748644" cy="1664094"/>
          </a:xfrm>
        </p:grpSpPr>
        <p:pic>
          <p:nvPicPr>
            <p:cNvPr id="26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69" name="TextBox 268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167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03" name="Group 21"/>
          <p:cNvGrpSpPr/>
          <p:nvPr/>
        </p:nvGrpSpPr>
        <p:grpSpPr>
          <a:xfrm>
            <a:off x="3013331" y="6276663"/>
            <a:ext cx="462093" cy="422644"/>
            <a:chOff x="5871356" y="4038600"/>
            <a:chExt cx="1748644" cy="1664094"/>
          </a:xfrm>
        </p:grpSpPr>
        <p:pic>
          <p:nvPicPr>
            <p:cNvPr id="26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67" name="TextBox 266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204" name="Picture 2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37" y="4285755"/>
            <a:ext cx="334307" cy="321306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37" y="5101433"/>
            <a:ext cx="334307" cy="321306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37" y="5940648"/>
            <a:ext cx="334307" cy="321306"/>
          </a:xfrm>
          <a:prstGeom prst="rect">
            <a:avLst/>
          </a:prstGeom>
        </p:spPr>
      </p:pic>
      <p:grpSp>
        <p:nvGrpSpPr>
          <p:cNvPr id="207" name="Group 206"/>
          <p:cNvGrpSpPr/>
          <p:nvPr/>
        </p:nvGrpSpPr>
        <p:grpSpPr>
          <a:xfrm>
            <a:off x="4375146" y="4620583"/>
            <a:ext cx="213427" cy="207689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64" name="Rectangle 263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ight Triangle 264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183133" y="4625228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62" name="Rectangle 26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61671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ight Triangle 26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91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5456895" y="4625154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60" name="Rectangle 259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ight Triangle 260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369620" y="5454548"/>
            <a:ext cx="213427" cy="207689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8" name="Rectangle 257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ight Triangle 258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4369620" y="6278227"/>
            <a:ext cx="213427" cy="207689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6" name="Rectangle 255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ight Triangle 25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456895" y="5453808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4" name="Rectangle 253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ight Triangle 254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5456895" y="6282294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2" name="Rectangle 25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ight Triangle 25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3183133" y="5453883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0" name="Rectangle 249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61671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ight Triangle 250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91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183133" y="6279883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48" name="Rectangle 247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61671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ight Triangle 248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91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6" name="Straight Connector 215"/>
          <p:cNvCxnSpPr/>
          <p:nvPr/>
        </p:nvCxnSpPr>
        <p:spPr bwMode="auto">
          <a:xfrm flipH="1">
            <a:off x="2115331" y="4448978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Straight Connector 216"/>
          <p:cNvCxnSpPr/>
          <p:nvPr/>
        </p:nvCxnSpPr>
        <p:spPr bwMode="auto">
          <a:xfrm flipH="1">
            <a:off x="2115328" y="5278083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/>
          <p:nvPr/>
        </p:nvCxnSpPr>
        <p:spPr bwMode="auto">
          <a:xfrm flipH="1">
            <a:off x="2115331" y="6107187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9" name="TextBox 218"/>
          <p:cNvSpPr txBox="1"/>
          <p:nvPr/>
        </p:nvSpPr>
        <p:spPr>
          <a:xfrm>
            <a:off x="1950239" y="3955224"/>
            <a:ext cx="708588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rgbClr val="007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薪資</a:t>
            </a:r>
            <a:endParaRPr lang="en-US" sz="1200" b="1" dirty="0">
              <a:solidFill>
                <a:srgbClr val="007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0" name="Group 219"/>
          <p:cNvGrpSpPr/>
          <p:nvPr/>
        </p:nvGrpSpPr>
        <p:grpSpPr>
          <a:xfrm>
            <a:off x="1764617" y="3961306"/>
            <a:ext cx="147120" cy="139500"/>
            <a:chOff x="7062718" y="2879004"/>
            <a:chExt cx="282149" cy="278363"/>
          </a:xfrm>
        </p:grpSpPr>
        <p:sp>
          <p:nvSpPr>
            <p:cNvPr id="246" name="Rectangle 245"/>
            <p:cNvSpPr/>
            <p:nvPr/>
          </p:nvSpPr>
          <p:spPr>
            <a:xfrm>
              <a:off x="7068411" y="2879004"/>
              <a:ext cx="276456" cy="278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ight Triangle 24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95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1" name="Group 21"/>
          <p:cNvGrpSpPr/>
          <p:nvPr/>
        </p:nvGrpSpPr>
        <p:grpSpPr>
          <a:xfrm>
            <a:off x="1847711" y="4620583"/>
            <a:ext cx="462093" cy="422644"/>
            <a:chOff x="5871356" y="4038600"/>
            <a:chExt cx="1748644" cy="1664094"/>
          </a:xfrm>
        </p:grpSpPr>
        <p:pic>
          <p:nvPicPr>
            <p:cNvPr id="24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45" name="TextBox 244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0095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22" name="Group 21"/>
          <p:cNvGrpSpPr/>
          <p:nvPr/>
        </p:nvGrpSpPr>
        <p:grpSpPr>
          <a:xfrm>
            <a:off x="1847711" y="5449487"/>
            <a:ext cx="462093" cy="422644"/>
            <a:chOff x="5871356" y="4038600"/>
            <a:chExt cx="1748644" cy="1664094"/>
          </a:xfrm>
        </p:grpSpPr>
        <p:pic>
          <p:nvPicPr>
            <p:cNvPr id="242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43" name="TextBox 242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0095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23" name="Group 21"/>
          <p:cNvGrpSpPr/>
          <p:nvPr/>
        </p:nvGrpSpPr>
        <p:grpSpPr>
          <a:xfrm>
            <a:off x="1847711" y="6274410"/>
            <a:ext cx="462093" cy="422644"/>
            <a:chOff x="5871356" y="4038600"/>
            <a:chExt cx="1748644" cy="1664094"/>
          </a:xfrm>
        </p:grpSpPr>
        <p:pic>
          <p:nvPicPr>
            <p:cNvPr id="24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41" name="TextBox 240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0095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224" name="Picture 2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15" y="4283502"/>
            <a:ext cx="334307" cy="321306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15" y="5099181"/>
            <a:ext cx="334307" cy="321306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15" y="5938396"/>
            <a:ext cx="334307" cy="321306"/>
          </a:xfrm>
          <a:prstGeom prst="rect">
            <a:avLst/>
          </a:prstGeom>
        </p:spPr>
      </p:pic>
      <p:grpSp>
        <p:nvGrpSpPr>
          <p:cNvPr id="227" name="Group 226"/>
          <p:cNvGrpSpPr/>
          <p:nvPr/>
        </p:nvGrpSpPr>
        <p:grpSpPr>
          <a:xfrm>
            <a:off x="2013613" y="4618331"/>
            <a:ext cx="213427" cy="207689"/>
            <a:chOff x="7062718" y="2879325"/>
            <a:chExt cx="278046" cy="281522"/>
          </a:xfrm>
          <a:solidFill>
            <a:srgbClr val="14698F"/>
          </a:solidFill>
          <a:scene3d>
            <a:camera prst="isometricTopUp"/>
            <a:lightRig rig="threePt" dir="t"/>
          </a:scene3d>
        </p:grpSpPr>
        <p:sp>
          <p:nvSpPr>
            <p:cNvPr id="238" name="Rectangle 237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0069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ight Triangle 238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76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2008086" y="5452296"/>
            <a:ext cx="213427" cy="207689"/>
            <a:chOff x="7062718" y="2879325"/>
            <a:chExt cx="278046" cy="281522"/>
          </a:xfrm>
          <a:solidFill>
            <a:srgbClr val="14698F"/>
          </a:solidFill>
          <a:scene3d>
            <a:camera prst="isometricTopUp"/>
            <a:lightRig rig="threePt" dir="t"/>
          </a:scene3d>
        </p:grpSpPr>
        <p:sp>
          <p:nvSpPr>
            <p:cNvPr id="236" name="Rectangle 235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ight Triangle 23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76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008086" y="6275974"/>
            <a:ext cx="213427" cy="207689"/>
            <a:chOff x="7062718" y="2879325"/>
            <a:chExt cx="278046" cy="281522"/>
          </a:xfrm>
          <a:solidFill>
            <a:srgbClr val="14698F"/>
          </a:solidFill>
          <a:scene3d>
            <a:camera prst="isometricTopUp"/>
            <a:lightRig rig="threePt" dir="t"/>
          </a:scene3d>
        </p:grpSpPr>
        <p:sp>
          <p:nvSpPr>
            <p:cNvPr id="234" name="Rectangle 233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ight Triangle 234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76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0" name="TextBox 229"/>
          <p:cNvSpPr txBox="1"/>
          <p:nvPr/>
        </p:nvSpPr>
        <p:spPr>
          <a:xfrm>
            <a:off x="3106734" y="3952532"/>
            <a:ext cx="708588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選課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1" name="Group 230"/>
          <p:cNvGrpSpPr/>
          <p:nvPr/>
        </p:nvGrpSpPr>
        <p:grpSpPr>
          <a:xfrm>
            <a:off x="2894319" y="3958874"/>
            <a:ext cx="144981" cy="141084"/>
            <a:chOff x="7062718" y="2879325"/>
            <a:chExt cx="278046" cy="281522"/>
          </a:xfrm>
        </p:grpSpPr>
        <p:sp>
          <p:nvSpPr>
            <p:cNvPr id="232" name="Rectangle 23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ight Triangle 23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8" name="Rectangle 287"/>
          <p:cNvSpPr/>
          <p:nvPr/>
        </p:nvSpPr>
        <p:spPr>
          <a:xfrm>
            <a:off x="5091396" y="3885151"/>
            <a:ext cx="927885" cy="2932924"/>
          </a:xfrm>
          <a:prstGeom prst="rect">
            <a:avLst/>
          </a:prstGeom>
          <a:solidFill>
            <a:srgbClr val="4DB3FB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289" name="TextBox 288"/>
          <p:cNvSpPr txBox="1"/>
          <p:nvPr/>
        </p:nvSpPr>
        <p:spPr>
          <a:xfrm>
            <a:off x="619411" y="4061191"/>
            <a:ext cx="6139648" cy="2523768"/>
          </a:xfrm>
          <a:prstGeom prst="rect">
            <a:avLst/>
          </a:prstGeom>
          <a:solidFill>
            <a:schemeClr val="accent2">
              <a:lumMod val="20000"/>
              <a:lumOff val="80000"/>
              <a:alpha val="74000"/>
            </a:schemeClr>
          </a:solidFill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endParaRPr lang="en-US" altLang="zh-TW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VMware NSX</a:t>
            </a:r>
          </a:p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Micro-segmentation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技術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zh-TW" altLang="en-US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4" grpId="0"/>
      <p:bldP spid="35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0" grpId="0"/>
      <p:bldP spid="171" grpId="0"/>
      <p:bldP spid="172" grpId="0"/>
      <p:bldP spid="179" grpId="0"/>
      <p:bldP spid="196" grpId="0"/>
      <p:bldP spid="219" grpId="0"/>
      <p:bldP spid="230" grpId="0"/>
      <p:bldP spid="288" grpId="0" animBg="1"/>
      <p:bldP spid="289" grpId="0" animBg="1"/>
      <p:bldP spid="28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 descr="C:\Users\James\Desktop\stHelen_t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89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James\Desktop\vignette_stHel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-457200" y="-2514600"/>
            <a:ext cx="13464540" cy="2514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5"/>
          <p:cNvGrpSpPr>
            <a:grpSpLocks noChangeAspect="1"/>
          </p:cNvGrpSpPr>
          <p:nvPr/>
        </p:nvGrpSpPr>
        <p:grpSpPr bwMode="auto">
          <a:xfrm>
            <a:off x="1327069" y="623357"/>
            <a:ext cx="9537862" cy="296665"/>
            <a:chOff x="-18424" y="1467"/>
            <a:chExt cx="44528" cy="1385"/>
          </a:xfrm>
        </p:grpSpPr>
        <p:sp>
          <p:nvSpPr>
            <p:cNvPr id="140" name="Freeform 6"/>
            <p:cNvSpPr>
              <a:spLocks noEditPoints="1"/>
            </p:cNvSpPr>
            <p:nvPr/>
          </p:nvSpPr>
          <p:spPr bwMode="auto">
            <a:xfrm>
              <a:off x="-18424" y="1467"/>
              <a:ext cx="1345" cy="1385"/>
            </a:xfrm>
            <a:custGeom>
              <a:avLst/>
              <a:gdLst>
                <a:gd name="T0" fmla="*/ 0 w 569"/>
                <a:gd name="T1" fmla="*/ 295 h 586"/>
                <a:gd name="T2" fmla="*/ 0 w 569"/>
                <a:gd name="T3" fmla="*/ 293 h 586"/>
                <a:gd name="T4" fmla="*/ 285 w 569"/>
                <a:gd name="T5" fmla="*/ 0 h 586"/>
                <a:gd name="T6" fmla="*/ 569 w 569"/>
                <a:gd name="T7" fmla="*/ 291 h 586"/>
                <a:gd name="T8" fmla="*/ 569 w 569"/>
                <a:gd name="T9" fmla="*/ 293 h 586"/>
                <a:gd name="T10" fmla="*/ 284 w 569"/>
                <a:gd name="T11" fmla="*/ 586 h 586"/>
                <a:gd name="T12" fmla="*/ 0 w 569"/>
                <a:gd name="T13" fmla="*/ 295 h 586"/>
                <a:gd name="T14" fmla="*/ 526 w 569"/>
                <a:gd name="T15" fmla="*/ 295 h 586"/>
                <a:gd name="T16" fmla="*/ 526 w 569"/>
                <a:gd name="T17" fmla="*/ 293 h 586"/>
                <a:gd name="T18" fmla="*/ 284 w 569"/>
                <a:gd name="T19" fmla="*/ 38 h 586"/>
                <a:gd name="T20" fmla="*/ 44 w 569"/>
                <a:gd name="T21" fmla="*/ 291 h 586"/>
                <a:gd name="T22" fmla="*/ 44 w 569"/>
                <a:gd name="T23" fmla="*/ 293 h 586"/>
                <a:gd name="T24" fmla="*/ 285 w 569"/>
                <a:gd name="T25" fmla="*/ 548 h 586"/>
                <a:gd name="T26" fmla="*/ 526 w 569"/>
                <a:gd name="T27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9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8"/>
                    <a:pt x="114" y="0"/>
                    <a:pt x="285" y="0"/>
                  </a:cubicBezTo>
                  <a:cubicBezTo>
                    <a:pt x="457" y="0"/>
                    <a:pt x="569" y="137"/>
                    <a:pt x="569" y="291"/>
                  </a:cubicBezTo>
                  <a:cubicBezTo>
                    <a:pt x="569" y="293"/>
                    <a:pt x="569" y="293"/>
                    <a:pt x="569" y="293"/>
                  </a:cubicBezTo>
                  <a:cubicBezTo>
                    <a:pt x="569" y="447"/>
                    <a:pt x="455" y="586"/>
                    <a:pt x="284" y="586"/>
                  </a:cubicBezTo>
                  <a:cubicBezTo>
                    <a:pt x="112" y="586"/>
                    <a:pt x="0" y="449"/>
                    <a:pt x="0" y="295"/>
                  </a:cubicBezTo>
                  <a:close/>
                  <a:moveTo>
                    <a:pt x="526" y="295"/>
                  </a:moveTo>
                  <a:cubicBezTo>
                    <a:pt x="526" y="293"/>
                    <a:pt x="526" y="293"/>
                    <a:pt x="526" y="293"/>
                  </a:cubicBezTo>
                  <a:cubicBezTo>
                    <a:pt x="526" y="153"/>
                    <a:pt x="424" y="38"/>
                    <a:pt x="284" y="38"/>
                  </a:cubicBezTo>
                  <a:cubicBezTo>
                    <a:pt x="144" y="38"/>
                    <a:pt x="44" y="151"/>
                    <a:pt x="44" y="291"/>
                  </a:cubicBezTo>
                  <a:cubicBezTo>
                    <a:pt x="44" y="293"/>
                    <a:pt x="44" y="293"/>
                    <a:pt x="44" y="293"/>
                  </a:cubicBezTo>
                  <a:cubicBezTo>
                    <a:pt x="44" y="433"/>
                    <a:pt x="145" y="548"/>
                    <a:pt x="285" y="548"/>
                  </a:cubicBezTo>
                  <a:cubicBezTo>
                    <a:pt x="425" y="548"/>
                    <a:pt x="526" y="434"/>
                    <a:pt x="526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7"/>
            <p:cNvSpPr>
              <a:spLocks/>
            </p:cNvSpPr>
            <p:nvPr/>
          </p:nvSpPr>
          <p:spPr bwMode="auto">
            <a:xfrm>
              <a:off x="-16772" y="1491"/>
              <a:ext cx="1112" cy="1337"/>
            </a:xfrm>
            <a:custGeom>
              <a:avLst/>
              <a:gdLst>
                <a:gd name="T0" fmla="*/ 0 w 1112"/>
                <a:gd name="T1" fmla="*/ 0 h 1337"/>
                <a:gd name="T2" fmla="*/ 94 w 1112"/>
                <a:gd name="T3" fmla="*/ 0 h 1337"/>
                <a:gd name="T4" fmla="*/ 1015 w 1112"/>
                <a:gd name="T5" fmla="*/ 1162 h 1337"/>
                <a:gd name="T6" fmla="*/ 1015 w 1112"/>
                <a:gd name="T7" fmla="*/ 0 h 1337"/>
                <a:gd name="T8" fmla="*/ 1112 w 1112"/>
                <a:gd name="T9" fmla="*/ 0 h 1337"/>
                <a:gd name="T10" fmla="*/ 1112 w 1112"/>
                <a:gd name="T11" fmla="*/ 1337 h 1337"/>
                <a:gd name="T12" fmla="*/ 1037 w 1112"/>
                <a:gd name="T13" fmla="*/ 1337 h 1337"/>
                <a:gd name="T14" fmla="*/ 94 w 1112"/>
                <a:gd name="T15" fmla="*/ 149 h 1337"/>
                <a:gd name="T16" fmla="*/ 94 w 1112"/>
                <a:gd name="T17" fmla="*/ 1337 h 1337"/>
                <a:gd name="T18" fmla="*/ 0 w 1112"/>
                <a:gd name="T19" fmla="*/ 1337 h 1337"/>
                <a:gd name="T20" fmla="*/ 0 w 1112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2" h="1337">
                  <a:moveTo>
                    <a:pt x="0" y="0"/>
                  </a:moveTo>
                  <a:lnTo>
                    <a:pt x="94" y="0"/>
                  </a:lnTo>
                  <a:lnTo>
                    <a:pt x="1015" y="1162"/>
                  </a:lnTo>
                  <a:lnTo>
                    <a:pt x="1015" y="0"/>
                  </a:lnTo>
                  <a:lnTo>
                    <a:pt x="1112" y="0"/>
                  </a:lnTo>
                  <a:lnTo>
                    <a:pt x="1112" y="1337"/>
                  </a:lnTo>
                  <a:lnTo>
                    <a:pt x="1037" y="1337"/>
                  </a:lnTo>
                  <a:lnTo>
                    <a:pt x="94" y="149"/>
                  </a:lnTo>
                  <a:lnTo>
                    <a:pt x="94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8"/>
            <p:cNvSpPr>
              <a:spLocks/>
            </p:cNvSpPr>
            <p:nvPr/>
          </p:nvSpPr>
          <p:spPr bwMode="auto">
            <a:xfrm>
              <a:off x="-15287" y="1491"/>
              <a:ext cx="962" cy="1337"/>
            </a:xfrm>
            <a:custGeom>
              <a:avLst/>
              <a:gdLst>
                <a:gd name="T0" fmla="*/ 0 w 962"/>
                <a:gd name="T1" fmla="*/ 0 h 1337"/>
                <a:gd name="T2" fmla="*/ 952 w 962"/>
                <a:gd name="T3" fmla="*/ 0 h 1337"/>
                <a:gd name="T4" fmla="*/ 952 w 962"/>
                <a:gd name="T5" fmla="*/ 92 h 1337"/>
                <a:gd name="T6" fmla="*/ 100 w 962"/>
                <a:gd name="T7" fmla="*/ 92 h 1337"/>
                <a:gd name="T8" fmla="*/ 100 w 962"/>
                <a:gd name="T9" fmla="*/ 617 h 1337"/>
                <a:gd name="T10" fmla="*/ 865 w 962"/>
                <a:gd name="T11" fmla="*/ 617 h 1337"/>
                <a:gd name="T12" fmla="*/ 865 w 962"/>
                <a:gd name="T13" fmla="*/ 709 h 1337"/>
                <a:gd name="T14" fmla="*/ 100 w 962"/>
                <a:gd name="T15" fmla="*/ 709 h 1337"/>
                <a:gd name="T16" fmla="*/ 100 w 962"/>
                <a:gd name="T17" fmla="*/ 1245 h 1337"/>
                <a:gd name="T18" fmla="*/ 962 w 962"/>
                <a:gd name="T19" fmla="*/ 1245 h 1337"/>
                <a:gd name="T20" fmla="*/ 962 w 962"/>
                <a:gd name="T21" fmla="*/ 1337 h 1337"/>
                <a:gd name="T22" fmla="*/ 0 w 962"/>
                <a:gd name="T23" fmla="*/ 1337 h 1337"/>
                <a:gd name="T24" fmla="*/ 0 w 962"/>
                <a:gd name="T25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2" h="1337">
                  <a:moveTo>
                    <a:pt x="0" y="0"/>
                  </a:moveTo>
                  <a:lnTo>
                    <a:pt x="952" y="0"/>
                  </a:lnTo>
                  <a:lnTo>
                    <a:pt x="952" y="92"/>
                  </a:lnTo>
                  <a:lnTo>
                    <a:pt x="100" y="92"/>
                  </a:lnTo>
                  <a:lnTo>
                    <a:pt x="100" y="617"/>
                  </a:lnTo>
                  <a:lnTo>
                    <a:pt x="865" y="617"/>
                  </a:lnTo>
                  <a:lnTo>
                    <a:pt x="865" y="709"/>
                  </a:lnTo>
                  <a:lnTo>
                    <a:pt x="100" y="709"/>
                  </a:lnTo>
                  <a:lnTo>
                    <a:pt x="100" y="1245"/>
                  </a:lnTo>
                  <a:lnTo>
                    <a:pt x="962" y="1245"/>
                  </a:lnTo>
                  <a:lnTo>
                    <a:pt x="962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"/>
            <p:cNvSpPr>
              <a:spLocks/>
            </p:cNvSpPr>
            <p:nvPr/>
          </p:nvSpPr>
          <p:spPr bwMode="auto">
            <a:xfrm>
              <a:off x="-13520" y="1467"/>
              <a:ext cx="1224" cy="1385"/>
            </a:xfrm>
            <a:custGeom>
              <a:avLst/>
              <a:gdLst>
                <a:gd name="T0" fmla="*/ 0 w 518"/>
                <a:gd name="T1" fmla="*/ 295 h 586"/>
                <a:gd name="T2" fmla="*/ 0 w 518"/>
                <a:gd name="T3" fmla="*/ 293 h 586"/>
                <a:gd name="T4" fmla="*/ 292 w 518"/>
                <a:gd name="T5" fmla="*/ 0 h 586"/>
                <a:gd name="T6" fmla="*/ 514 w 518"/>
                <a:gd name="T7" fmla="*/ 88 h 586"/>
                <a:gd name="T8" fmla="*/ 450 w 518"/>
                <a:gd name="T9" fmla="*/ 162 h 586"/>
                <a:gd name="T10" fmla="*/ 291 w 518"/>
                <a:gd name="T11" fmla="*/ 92 h 586"/>
                <a:gd name="T12" fmla="*/ 104 w 518"/>
                <a:gd name="T13" fmla="*/ 291 h 586"/>
                <a:gd name="T14" fmla="*/ 104 w 518"/>
                <a:gd name="T15" fmla="*/ 293 h 586"/>
                <a:gd name="T16" fmla="*/ 291 w 518"/>
                <a:gd name="T17" fmla="*/ 494 h 586"/>
                <a:gd name="T18" fmla="*/ 454 w 518"/>
                <a:gd name="T19" fmla="*/ 421 h 586"/>
                <a:gd name="T20" fmla="*/ 518 w 518"/>
                <a:gd name="T21" fmla="*/ 485 h 586"/>
                <a:gd name="T22" fmla="*/ 288 w 518"/>
                <a:gd name="T23" fmla="*/ 586 h 586"/>
                <a:gd name="T24" fmla="*/ 0 w 518"/>
                <a:gd name="T25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8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2"/>
                    <a:pt x="121" y="0"/>
                    <a:pt x="292" y="0"/>
                  </a:cubicBezTo>
                  <a:cubicBezTo>
                    <a:pt x="396" y="0"/>
                    <a:pt x="460" y="37"/>
                    <a:pt x="514" y="88"/>
                  </a:cubicBezTo>
                  <a:cubicBezTo>
                    <a:pt x="450" y="162"/>
                    <a:pt x="450" y="162"/>
                    <a:pt x="450" y="162"/>
                  </a:cubicBezTo>
                  <a:cubicBezTo>
                    <a:pt x="405" y="120"/>
                    <a:pt x="356" y="92"/>
                    <a:pt x="291" y="92"/>
                  </a:cubicBezTo>
                  <a:cubicBezTo>
                    <a:pt x="184" y="92"/>
                    <a:pt x="104" y="180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4"/>
                    <a:pt x="183" y="494"/>
                    <a:pt x="291" y="494"/>
                  </a:cubicBezTo>
                  <a:cubicBezTo>
                    <a:pt x="361" y="494"/>
                    <a:pt x="405" y="466"/>
                    <a:pt x="454" y="421"/>
                  </a:cubicBezTo>
                  <a:cubicBezTo>
                    <a:pt x="518" y="485"/>
                    <a:pt x="518" y="485"/>
                    <a:pt x="518" y="485"/>
                  </a:cubicBezTo>
                  <a:cubicBezTo>
                    <a:pt x="459" y="547"/>
                    <a:pt x="394" y="586"/>
                    <a:pt x="288" y="586"/>
                  </a:cubicBezTo>
                  <a:cubicBezTo>
                    <a:pt x="123" y="586"/>
                    <a:pt x="0" y="457"/>
                    <a:pt x="0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-12091" y="1491"/>
              <a:ext cx="938" cy="1337"/>
            </a:xfrm>
            <a:custGeom>
              <a:avLst/>
              <a:gdLst>
                <a:gd name="T0" fmla="*/ 0 w 938"/>
                <a:gd name="T1" fmla="*/ 0 h 1337"/>
                <a:gd name="T2" fmla="*/ 234 w 938"/>
                <a:gd name="T3" fmla="*/ 0 h 1337"/>
                <a:gd name="T4" fmla="*/ 234 w 938"/>
                <a:gd name="T5" fmla="*/ 1122 h 1337"/>
                <a:gd name="T6" fmla="*/ 938 w 938"/>
                <a:gd name="T7" fmla="*/ 1122 h 1337"/>
                <a:gd name="T8" fmla="*/ 938 w 938"/>
                <a:gd name="T9" fmla="*/ 1337 h 1337"/>
                <a:gd name="T10" fmla="*/ 0 w 938"/>
                <a:gd name="T11" fmla="*/ 1337 h 1337"/>
                <a:gd name="T12" fmla="*/ 0 w 938"/>
                <a:gd name="T13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8" h="1337">
                  <a:moveTo>
                    <a:pt x="0" y="0"/>
                  </a:moveTo>
                  <a:lnTo>
                    <a:pt x="234" y="0"/>
                  </a:lnTo>
                  <a:lnTo>
                    <a:pt x="234" y="1122"/>
                  </a:lnTo>
                  <a:lnTo>
                    <a:pt x="938" y="1122"/>
                  </a:lnTo>
                  <a:lnTo>
                    <a:pt x="938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-11063" y="1467"/>
              <a:ext cx="1398" cy="1385"/>
            </a:xfrm>
            <a:custGeom>
              <a:avLst/>
              <a:gdLst>
                <a:gd name="T0" fmla="*/ 0 w 592"/>
                <a:gd name="T1" fmla="*/ 295 h 586"/>
                <a:gd name="T2" fmla="*/ 0 w 592"/>
                <a:gd name="T3" fmla="*/ 293 h 586"/>
                <a:gd name="T4" fmla="*/ 297 w 592"/>
                <a:gd name="T5" fmla="*/ 0 h 586"/>
                <a:gd name="T6" fmla="*/ 592 w 592"/>
                <a:gd name="T7" fmla="*/ 291 h 586"/>
                <a:gd name="T8" fmla="*/ 592 w 592"/>
                <a:gd name="T9" fmla="*/ 293 h 586"/>
                <a:gd name="T10" fmla="*/ 295 w 592"/>
                <a:gd name="T11" fmla="*/ 586 h 586"/>
                <a:gd name="T12" fmla="*/ 0 w 592"/>
                <a:gd name="T13" fmla="*/ 295 h 586"/>
                <a:gd name="T14" fmla="*/ 488 w 592"/>
                <a:gd name="T15" fmla="*/ 295 h 586"/>
                <a:gd name="T16" fmla="*/ 488 w 592"/>
                <a:gd name="T17" fmla="*/ 293 h 586"/>
                <a:gd name="T18" fmla="*/ 295 w 592"/>
                <a:gd name="T19" fmla="*/ 92 h 586"/>
                <a:gd name="T20" fmla="*/ 104 w 592"/>
                <a:gd name="T21" fmla="*/ 291 h 586"/>
                <a:gd name="T22" fmla="*/ 104 w 592"/>
                <a:gd name="T23" fmla="*/ 293 h 586"/>
                <a:gd name="T24" fmla="*/ 297 w 592"/>
                <a:gd name="T25" fmla="*/ 494 h 586"/>
                <a:gd name="T26" fmla="*/ 488 w 592"/>
                <a:gd name="T27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2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4"/>
                    <a:pt x="123" y="0"/>
                    <a:pt x="297" y="0"/>
                  </a:cubicBezTo>
                  <a:cubicBezTo>
                    <a:pt x="471" y="0"/>
                    <a:pt x="592" y="132"/>
                    <a:pt x="592" y="291"/>
                  </a:cubicBezTo>
                  <a:cubicBezTo>
                    <a:pt x="592" y="293"/>
                    <a:pt x="592" y="293"/>
                    <a:pt x="592" y="293"/>
                  </a:cubicBezTo>
                  <a:cubicBezTo>
                    <a:pt x="592" y="452"/>
                    <a:pt x="469" y="586"/>
                    <a:pt x="295" y="586"/>
                  </a:cubicBezTo>
                  <a:cubicBezTo>
                    <a:pt x="121" y="586"/>
                    <a:pt x="0" y="454"/>
                    <a:pt x="0" y="295"/>
                  </a:cubicBezTo>
                  <a:close/>
                  <a:moveTo>
                    <a:pt x="488" y="295"/>
                  </a:moveTo>
                  <a:cubicBezTo>
                    <a:pt x="488" y="293"/>
                    <a:pt x="488" y="293"/>
                    <a:pt x="488" y="293"/>
                  </a:cubicBezTo>
                  <a:cubicBezTo>
                    <a:pt x="488" y="183"/>
                    <a:pt x="408" y="92"/>
                    <a:pt x="295" y="92"/>
                  </a:cubicBezTo>
                  <a:cubicBezTo>
                    <a:pt x="183" y="92"/>
                    <a:pt x="104" y="181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3"/>
                    <a:pt x="184" y="494"/>
                    <a:pt x="297" y="494"/>
                  </a:cubicBezTo>
                  <a:cubicBezTo>
                    <a:pt x="409" y="494"/>
                    <a:pt x="488" y="405"/>
                    <a:pt x="488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-9431" y="1491"/>
              <a:ext cx="1146" cy="1358"/>
            </a:xfrm>
            <a:custGeom>
              <a:avLst/>
              <a:gdLst>
                <a:gd name="T0" fmla="*/ 0 w 485"/>
                <a:gd name="T1" fmla="*/ 326 h 575"/>
                <a:gd name="T2" fmla="*/ 0 w 485"/>
                <a:gd name="T3" fmla="*/ 0 h 575"/>
                <a:gd name="T4" fmla="*/ 100 w 485"/>
                <a:gd name="T5" fmla="*/ 0 h 575"/>
                <a:gd name="T6" fmla="*/ 100 w 485"/>
                <a:gd name="T7" fmla="*/ 322 h 575"/>
                <a:gd name="T8" fmla="*/ 243 w 485"/>
                <a:gd name="T9" fmla="*/ 483 h 575"/>
                <a:gd name="T10" fmla="*/ 385 w 485"/>
                <a:gd name="T11" fmla="*/ 326 h 575"/>
                <a:gd name="T12" fmla="*/ 385 w 485"/>
                <a:gd name="T13" fmla="*/ 0 h 575"/>
                <a:gd name="T14" fmla="*/ 485 w 485"/>
                <a:gd name="T15" fmla="*/ 0 h 575"/>
                <a:gd name="T16" fmla="*/ 485 w 485"/>
                <a:gd name="T17" fmla="*/ 321 h 575"/>
                <a:gd name="T18" fmla="*/ 241 w 485"/>
                <a:gd name="T19" fmla="*/ 575 h 575"/>
                <a:gd name="T20" fmla="*/ 0 w 485"/>
                <a:gd name="T21" fmla="*/ 326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5" h="575">
                  <a:moveTo>
                    <a:pt x="0" y="3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322"/>
                    <a:pt x="100" y="322"/>
                    <a:pt x="100" y="322"/>
                  </a:cubicBezTo>
                  <a:cubicBezTo>
                    <a:pt x="100" y="427"/>
                    <a:pt x="154" y="483"/>
                    <a:pt x="243" y="483"/>
                  </a:cubicBezTo>
                  <a:cubicBezTo>
                    <a:pt x="331" y="483"/>
                    <a:pt x="385" y="430"/>
                    <a:pt x="385" y="326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85" y="321"/>
                    <a:pt x="485" y="321"/>
                    <a:pt x="485" y="321"/>
                  </a:cubicBezTo>
                  <a:cubicBezTo>
                    <a:pt x="485" y="490"/>
                    <a:pt x="390" y="575"/>
                    <a:pt x="241" y="575"/>
                  </a:cubicBezTo>
                  <a:cubicBezTo>
                    <a:pt x="94" y="575"/>
                    <a:pt x="0" y="490"/>
                    <a:pt x="0" y="3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"/>
            <p:cNvSpPr>
              <a:spLocks noEditPoints="1"/>
            </p:cNvSpPr>
            <p:nvPr/>
          </p:nvSpPr>
          <p:spPr bwMode="auto">
            <a:xfrm>
              <a:off x="-7973" y="1491"/>
              <a:ext cx="1209" cy="1337"/>
            </a:xfrm>
            <a:custGeom>
              <a:avLst/>
              <a:gdLst>
                <a:gd name="T0" fmla="*/ 0 w 512"/>
                <a:gd name="T1" fmla="*/ 0 h 566"/>
                <a:gd name="T2" fmla="*/ 211 w 512"/>
                <a:gd name="T3" fmla="*/ 0 h 566"/>
                <a:gd name="T4" fmla="*/ 512 w 512"/>
                <a:gd name="T5" fmla="*/ 281 h 566"/>
                <a:gd name="T6" fmla="*/ 512 w 512"/>
                <a:gd name="T7" fmla="*/ 283 h 566"/>
                <a:gd name="T8" fmla="*/ 211 w 512"/>
                <a:gd name="T9" fmla="*/ 566 h 566"/>
                <a:gd name="T10" fmla="*/ 0 w 512"/>
                <a:gd name="T11" fmla="*/ 566 h 566"/>
                <a:gd name="T12" fmla="*/ 0 w 512"/>
                <a:gd name="T13" fmla="*/ 0 h 566"/>
                <a:gd name="T14" fmla="*/ 99 w 512"/>
                <a:gd name="T15" fmla="*/ 90 h 566"/>
                <a:gd name="T16" fmla="*/ 99 w 512"/>
                <a:gd name="T17" fmla="*/ 475 h 566"/>
                <a:gd name="T18" fmla="*/ 211 w 512"/>
                <a:gd name="T19" fmla="*/ 475 h 566"/>
                <a:gd name="T20" fmla="*/ 407 w 512"/>
                <a:gd name="T21" fmla="*/ 285 h 566"/>
                <a:gd name="T22" fmla="*/ 407 w 512"/>
                <a:gd name="T23" fmla="*/ 283 h 566"/>
                <a:gd name="T24" fmla="*/ 211 w 512"/>
                <a:gd name="T25" fmla="*/ 90 h 566"/>
                <a:gd name="T26" fmla="*/ 99 w 512"/>
                <a:gd name="T27" fmla="*/ 9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2" h="566">
                  <a:moveTo>
                    <a:pt x="0" y="0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389" y="0"/>
                    <a:pt x="512" y="122"/>
                    <a:pt x="512" y="281"/>
                  </a:cubicBezTo>
                  <a:cubicBezTo>
                    <a:pt x="512" y="283"/>
                    <a:pt x="512" y="283"/>
                    <a:pt x="512" y="283"/>
                  </a:cubicBezTo>
                  <a:cubicBezTo>
                    <a:pt x="512" y="442"/>
                    <a:pt x="389" y="566"/>
                    <a:pt x="211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99" y="90"/>
                  </a:moveTo>
                  <a:cubicBezTo>
                    <a:pt x="99" y="475"/>
                    <a:pt x="99" y="475"/>
                    <a:pt x="99" y="475"/>
                  </a:cubicBezTo>
                  <a:cubicBezTo>
                    <a:pt x="211" y="475"/>
                    <a:pt x="211" y="475"/>
                    <a:pt x="211" y="475"/>
                  </a:cubicBezTo>
                  <a:cubicBezTo>
                    <a:pt x="330" y="475"/>
                    <a:pt x="407" y="395"/>
                    <a:pt x="407" y="285"/>
                  </a:cubicBezTo>
                  <a:cubicBezTo>
                    <a:pt x="407" y="283"/>
                    <a:pt x="407" y="283"/>
                    <a:pt x="407" y="283"/>
                  </a:cubicBezTo>
                  <a:cubicBezTo>
                    <a:pt x="407" y="172"/>
                    <a:pt x="330" y="90"/>
                    <a:pt x="211" y="90"/>
                  </a:cubicBezTo>
                  <a:lnTo>
                    <a:pt x="99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"/>
            <p:cNvSpPr>
              <a:spLocks noChangeArrowheads="1"/>
            </p:cNvSpPr>
            <p:nvPr/>
          </p:nvSpPr>
          <p:spPr bwMode="auto">
            <a:xfrm>
              <a:off x="-6598" y="2563"/>
              <a:ext cx="252" cy="2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5"/>
            <p:cNvSpPr>
              <a:spLocks noEditPoints="1"/>
            </p:cNvSpPr>
            <p:nvPr/>
          </p:nvSpPr>
          <p:spPr bwMode="auto">
            <a:xfrm>
              <a:off x="-5559" y="1482"/>
              <a:ext cx="1342" cy="1346"/>
            </a:xfrm>
            <a:custGeom>
              <a:avLst/>
              <a:gdLst>
                <a:gd name="T0" fmla="*/ 624 w 1342"/>
                <a:gd name="T1" fmla="*/ 0 h 1346"/>
                <a:gd name="T2" fmla="*/ 720 w 1342"/>
                <a:gd name="T3" fmla="*/ 0 h 1346"/>
                <a:gd name="T4" fmla="*/ 1342 w 1342"/>
                <a:gd name="T5" fmla="*/ 1346 h 1346"/>
                <a:gd name="T6" fmla="*/ 1233 w 1342"/>
                <a:gd name="T7" fmla="*/ 1346 h 1346"/>
                <a:gd name="T8" fmla="*/ 1063 w 1342"/>
                <a:gd name="T9" fmla="*/ 970 h 1346"/>
                <a:gd name="T10" fmla="*/ 274 w 1342"/>
                <a:gd name="T11" fmla="*/ 970 h 1346"/>
                <a:gd name="T12" fmla="*/ 104 w 1342"/>
                <a:gd name="T13" fmla="*/ 1346 h 1346"/>
                <a:gd name="T14" fmla="*/ 0 w 1342"/>
                <a:gd name="T15" fmla="*/ 1346 h 1346"/>
                <a:gd name="T16" fmla="*/ 624 w 1342"/>
                <a:gd name="T17" fmla="*/ 0 h 1346"/>
                <a:gd name="T18" fmla="*/ 1020 w 1342"/>
                <a:gd name="T19" fmla="*/ 881 h 1346"/>
                <a:gd name="T20" fmla="*/ 671 w 1342"/>
                <a:gd name="T21" fmla="*/ 108 h 1346"/>
                <a:gd name="T22" fmla="*/ 316 w 1342"/>
                <a:gd name="T23" fmla="*/ 881 h 1346"/>
                <a:gd name="T24" fmla="*/ 1020 w 1342"/>
                <a:gd name="T25" fmla="*/ 881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346">
                  <a:moveTo>
                    <a:pt x="624" y="0"/>
                  </a:moveTo>
                  <a:lnTo>
                    <a:pt x="720" y="0"/>
                  </a:lnTo>
                  <a:lnTo>
                    <a:pt x="1342" y="1346"/>
                  </a:lnTo>
                  <a:lnTo>
                    <a:pt x="1233" y="1346"/>
                  </a:lnTo>
                  <a:lnTo>
                    <a:pt x="1063" y="970"/>
                  </a:lnTo>
                  <a:lnTo>
                    <a:pt x="274" y="970"/>
                  </a:lnTo>
                  <a:lnTo>
                    <a:pt x="104" y="1346"/>
                  </a:lnTo>
                  <a:lnTo>
                    <a:pt x="0" y="1346"/>
                  </a:lnTo>
                  <a:lnTo>
                    <a:pt x="624" y="0"/>
                  </a:lnTo>
                  <a:close/>
                  <a:moveTo>
                    <a:pt x="1020" y="881"/>
                  </a:moveTo>
                  <a:lnTo>
                    <a:pt x="671" y="108"/>
                  </a:lnTo>
                  <a:lnTo>
                    <a:pt x="316" y="881"/>
                  </a:lnTo>
                  <a:lnTo>
                    <a:pt x="1020" y="8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6"/>
            <p:cNvSpPr>
              <a:spLocks/>
            </p:cNvSpPr>
            <p:nvPr/>
          </p:nvSpPr>
          <p:spPr bwMode="auto">
            <a:xfrm>
              <a:off x="-3981" y="1491"/>
              <a:ext cx="1110" cy="1337"/>
            </a:xfrm>
            <a:custGeom>
              <a:avLst/>
              <a:gdLst>
                <a:gd name="T0" fmla="*/ 0 w 1110"/>
                <a:gd name="T1" fmla="*/ 0 h 1337"/>
                <a:gd name="T2" fmla="*/ 92 w 1110"/>
                <a:gd name="T3" fmla="*/ 0 h 1337"/>
                <a:gd name="T4" fmla="*/ 1016 w 1110"/>
                <a:gd name="T5" fmla="*/ 1162 h 1337"/>
                <a:gd name="T6" fmla="*/ 1016 w 1110"/>
                <a:gd name="T7" fmla="*/ 0 h 1337"/>
                <a:gd name="T8" fmla="*/ 1110 w 1110"/>
                <a:gd name="T9" fmla="*/ 0 h 1337"/>
                <a:gd name="T10" fmla="*/ 1110 w 1110"/>
                <a:gd name="T11" fmla="*/ 1337 h 1337"/>
                <a:gd name="T12" fmla="*/ 1037 w 1110"/>
                <a:gd name="T13" fmla="*/ 1337 h 1337"/>
                <a:gd name="T14" fmla="*/ 94 w 1110"/>
                <a:gd name="T15" fmla="*/ 149 h 1337"/>
                <a:gd name="T16" fmla="*/ 94 w 1110"/>
                <a:gd name="T17" fmla="*/ 1337 h 1337"/>
                <a:gd name="T18" fmla="*/ 0 w 1110"/>
                <a:gd name="T19" fmla="*/ 1337 h 1337"/>
                <a:gd name="T20" fmla="*/ 0 w 1110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0" h="1337">
                  <a:moveTo>
                    <a:pt x="0" y="0"/>
                  </a:moveTo>
                  <a:lnTo>
                    <a:pt x="92" y="0"/>
                  </a:lnTo>
                  <a:lnTo>
                    <a:pt x="1016" y="1162"/>
                  </a:lnTo>
                  <a:lnTo>
                    <a:pt x="1016" y="0"/>
                  </a:lnTo>
                  <a:lnTo>
                    <a:pt x="1110" y="0"/>
                  </a:lnTo>
                  <a:lnTo>
                    <a:pt x="1110" y="1337"/>
                  </a:lnTo>
                  <a:lnTo>
                    <a:pt x="1037" y="1337"/>
                  </a:lnTo>
                  <a:lnTo>
                    <a:pt x="94" y="149"/>
                  </a:lnTo>
                  <a:lnTo>
                    <a:pt x="94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7"/>
            <p:cNvSpPr>
              <a:spLocks/>
            </p:cNvSpPr>
            <p:nvPr/>
          </p:nvSpPr>
          <p:spPr bwMode="auto">
            <a:xfrm>
              <a:off x="-2647" y="1491"/>
              <a:ext cx="1245" cy="1337"/>
            </a:xfrm>
            <a:custGeom>
              <a:avLst/>
              <a:gdLst>
                <a:gd name="T0" fmla="*/ 574 w 1245"/>
                <a:gd name="T1" fmla="*/ 808 h 1337"/>
                <a:gd name="T2" fmla="*/ 0 w 1245"/>
                <a:gd name="T3" fmla="*/ 0 h 1337"/>
                <a:gd name="T4" fmla="*/ 126 w 1245"/>
                <a:gd name="T5" fmla="*/ 0 h 1337"/>
                <a:gd name="T6" fmla="*/ 626 w 1245"/>
                <a:gd name="T7" fmla="*/ 718 h 1337"/>
                <a:gd name="T8" fmla="*/ 1127 w 1245"/>
                <a:gd name="T9" fmla="*/ 0 h 1337"/>
                <a:gd name="T10" fmla="*/ 1245 w 1245"/>
                <a:gd name="T11" fmla="*/ 0 h 1337"/>
                <a:gd name="T12" fmla="*/ 674 w 1245"/>
                <a:gd name="T13" fmla="*/ 806 h 1337"/>
                <a:gd name="T14" fmla="*/ 674 w 1245"/>
                <a:gd name="T15" fmla="*/ 1337 h 1337"/>
                <a:gd name="T16" fmla="*/ 574 w 1245"/>
                <a:gd name="T17" fmla="*/ 1337 h 1337"/>
                <a:gd name="T18" fmla="*/ 574 w 1245"/>
                <a:gd name="T19" fmla="*/ 80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5" h="1337">
                  <a:moveTo>
                    <a:pt x="574" y="808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626" y="718"/>
                  </a:lnTo>
                  <a:lnTo>
                    <a:pt x="1127" y="0"/>
                  </a:lnTo>
                  <a:lnTo>
                    <a:pt x="1245" y="0"/>
                  </a:lnTo>
                  <a:lnTo>
                    <a:pt x="674" y="806"/>
                  </a:lnTo>
                  <a:lnTo>
                    <a:pt x="674" y="1337"/>
                  </a:lnTo>
                  <a:lnTo>
                    <a:pt x="574" y="1337"/>
                  </a:lnTo>
                  <a:lnTo>
                    <a:pt x="574" y="8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8"/>
            <p:cNvSpPr>
              <a:spLocks noEditPoints="1"/>
            </p:cNvSpPr>
            <p:nvPr/>
          </p:nvSpPr>
          <p:spPr bwMode="auto">
            <a:xfrm>
              <a:off x="-710" y="1482"/>
              <a:ext cx="1397" cy="1346"/>
            </a:xfrm>
            <a:custGeom>
              <a:avLst/>
              <a:gdLst>
                <a:gd name="T0" fmla="*/ 589 w 1397"/>
                <a:gd name="T1" fmla="*/ 0 h 1346"/>
                <a:gd name="T2" fmla="*/ 808 w 1397"/>
                <a:gd name="T3" fmla="*/ 0 h 1346"/>
                <a:gd name="T4" fmla="*/ 1397 w 1397"/>
                <a:gd name="T5" fmla="*/ 1346 h 1346"/>
                <a:gd name="T6" fmla="*/ 1146 w 1397"/>
                <a:gd name="T7" fmla="*/ 1346 h 1346"/>
                <a:gd name="T8" fmla="*/ 1011 w 1397"/>
                <a:gd name="T9" fmla="*/ 1022 h 1346"/>
                <a:gd name="T10" fmla="*/ 378 w 1397"/>
                <a:gd name="T11" fmla="*/ 1022 h 1346"/>
                <a:gd name="T12" fmla="*/ 241 w 1397"/>
                <a:gd name="T13" fmla="*/ 1346 h 1346"/>
                <a:gd name="T14" fmla="*/ 0 w 1397"/>
                <a:gd name="T15" fmla="*/ 1346 h 1346"/>
                <a:gd name="T16" fmla="*/ 589 w 1397"/>
                <a:gd name="T17" fmla="*/ 0 h 1346"/>
                <a:gd name="T18" fmla="*/ 926 w 1397"/>
                <a:gd name="T19" fmla="*/ 815 h 1346"/>
                <a:gd name="T20" fmla="*/ 695 w 1397"/>
                <a:gd name="T21" fmla="*/ 281 h 1346"/>
                <a:gd name="T22" fmla="*/ 466 w 1397"/>
                <a:gd name="T23" fmla="*/ 815 h 1346"/>
                <a:gd name="T24" fmla="*/ 926 w 1397"/>
                <a:gd name="T25" fmla="*/ 815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7" h="1346">
                  <a:moveTo>
                    <a:pt x="589" y="0"/>
                  </a:moveTo>
                  <a:lnTo>
                    <a:pt x="808" y="0"/>
                  </a:lnTo>
                  <a:lnTo>
                    <a:pt x="1397" y="1346"/>
                  </a:lnTo>
                  <a:lnTo>
                    <a:pt x="1146" y="1346"/>
                  </a:lnTo>
                  <a:lnTo>
                    <a:pt x="1011" y="1022"/>
                  </a:lnTo>
                  <a:lnTo>
                    <a:pt x="378" y="1022"/>
                  </a:lnTo>
                  <a:lnTo>
                    <a:pt x="241" y="1346"/>
                  </a:lnTo>
                  <a:lnTo>
                    <a:pt x="0" y="1346"/>
                  </a:lnTo>
                  <a:lnTo>
                    <a:pt x="589" y="0"/>
                  </a:lnTo>
                  <a:close/>
                  <a:moveTo>
                    <a:pt x="926" y="815"/>
                  </a:moveTo>
                  <a:lnTo>
                    <a:pt x="695" y="281"/>
                  </a:lnTo>
                  <a:lnTo>
                    <a:pt x="466" y="815"/>
                  </a:lnTo>
                  <a:lnTo>
                    <a:pt x="926" y="8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9"/>
            <p:cNvSpPr>
              <a:spLocks noEditPoints="1"/>
            </p:cNvSpPr>
            <p:nvPr/>
          </p:nvSpPr>
          <p:spPr bwMode="auto">
            <a:xfrm>
              <a:off x="873" y="1491"/>
              <a:ext cx="1035" cy="1337"/>
            </a:xfrm>
            <a:custGeom>
              <a:avLst/>
              <a:gdLst>
                <a:gd name="T0" fmla="*/ 0 w 438"/>
                <a:gd name="T1" fmla="*/ 0 h 566"/>
                <a:gd name="T2" fmla="*/ 223 w 438"/>
                <a:gd name="T3" fmla="*/ 0 h 566"/>
                <a:gd name="T4" fmla="*/ 438 w 438"/>
                <a:gd name="T5" fmla="*/ 189 h 566"/>
                <a:gd name="T6" fmla="*/ 438 w 438"/>
                <a:gd name="T7" fmla="*/ 191 h 566"/>
                <a:gd name="T8" fmla="*/ 212 w 438"/>
                <a:gd name="T9" fmla="*/ 384 h 566"/>
                <a:gd name="T10" fmla="*/ 99 w 438"/>
                <a:gd name="T11" fmla="*/ 384 h 566"/>
                <a:gd name="T12" fmla="*/ 99 w 438"/>
                <a:gd name="T13" fmla="*/ 566 h 566"/>
                <a:gd name="T14" fmla="*/ 0 w 438"/>
                <a:gd name="T15" fmla="*/ 566 h 566"/>
                <a:gd name="T16" fmla="*/ 0 w 438"/>
                <a:gd name="T17" fmla="*/ 0 h 566"/>
                <a:gd name="T18" fmla="*/ 215 w 438"/>
                <a:gd name="T19" fmla="*/ 294 h 566"/>
                <a:gd name="T20" fmla="*/ 337 w 438"/>
                <a:gd name="T21" fmla="*/ 193 h 566"/>
                <a:gd name="T22" fmla="*/ 337 w 438"/>
                <a:gd name="T23" fmla="*/ 192 h 566"/>
                <a:gd name="T24" fmla="*/ 215 w 438"/>
                <a:gd name="T25" fmla="*/ 90 h 566"/>
                <a:gd name="T26" fmla="*/ 99 w 438"/>
                <a:gd name="T27" fmla="*/ 90 h 566"/>
                <a:gd name="T28" fmla="*/ 99 w 438"/>
                <a:gd name="T29" fmla="*/ 294 h 566"/>
                <a:gd name="T30" fmla="*/ 215 w 438"/>
                <a:gd name="T31" fmla="*/ 294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8" h="566">
                  <a:moveTo>
                    <a:pt x="0" y="0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56" y="0"/>
                    <a:pt x="438" y="75"/>
                    <a:pt x="438" y="189"/>
                  </a:cubicBezTo>
                  <a:cubicBezTo>
                    <a:pt x="438" y="191"/>
                    <a:pt x="438" y="191"/>
                    <a:pt x="438" y="191"/>
                  </a:cubicBezTo>
                  <a:cubicBezTo>
                    <a:pt x="438" y="318"/>
                    <a:pt x="336" y="384"/>
                    <a:pt x="212" y="384"/>
                  </a:cubicBezTo>
                  <a:cubicBezTo>
                    <a:pt x="99" y="384"/>
                    <a:pt x="99" y="384"/>
                    <a:pt x="99" y="384"/>
                  </a:cubicBezTo>
                  <a:cubicBezTo>
                    <a:pt x="99" y="566"/>
                    <a:pt x="99" y="566"/>
                    <a:pt x="99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215" y="294"/>
                  </a:moveTo>
                  <a:cubicBezTo>
                    <a:pt x="290" y="294"/>
                    <a:pt x="337" y="252"/>
                    <a:pt x="337" y="193"/>
                  </a:cubicBezTo>
                  <a:cubicBezTo>
                    <a:pt x="337" y="192"/>
                    <a:pt x="337" y="192"/>
                    <a:pt x="337" y="192"/>
                  </a:cubicBezTo>
                  <a:cubicBezTo>
                    <a:pt x="337" y="125"/>
                    <a:pt x="289" y="90"/>
                    <a:pt x="215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294"/>
                    <a:pt x="99" y="294"/>
                    <a:pt x="99" y="294"/>
                  </a:cubicBezTo>
                  <a:lnTo>
                    <a:pt x="215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"/>
            <p:cNvSpPr>
              <a:spLocks noEditPoints="1"/>
            </p:cNvSpPr>
            <p:nvPr/>
          </p:nvSpPr>
          <p:spPr bwMode="auto">
            <a:xfrm>
              <a:off x="2111" y="1491"/>
              <a:ext cx="1035" cy="1337"/>
            </a:xfrm>
            <a:custGeom>
              <a:avLst/>
              <a:gdLst>
                <a:gd name="T0" fmla="*/ 0 w 438"/>
                <a:gd name="T1" fmla="*/ 0 h 566"/>
                <a:gd name="T2" fmla="*/ 223 w 438"/>
                <a:gd name="T3" fmla="*/ 0 h 566"/>
                <a:gd name="T4" fmla="*/ 438 w 438"/>
                <a:gd name="T5" fmla="*/ 189 h 566"/>
                <a:gd name="T6" fmla="*/ 438 w 438"/>
                <a:gd name="T7" fmla="*/ 191 h 566"/>
                <a:gd name="T8" fmla="*/ 212 w 438"/>
                <a:gd name="T9" fmla="*/ 384 h 566"/>
                <a:gd name="T10" fmla="*/ 99 w 438"/>
                <a:gd name="T11" fmla="*/ 384 h 566"/>
                <a:gd name="T12" fmla="*/ 99 w 438"/>
                <a:gd name="T13" fmla="*/ 566 h 566"/>
                <a:gd name="T14" fmla="*/ 0 w 438"/>
                <a:gd name="T15" fmla="*/ 566 h 566"/>
                <a:gd name="T16" fmla="*/ 0 w 438"/>
                <a:gd name="T17" fmla="*/ 0 h 566"/>
                <a:gd name="T18" fmla="*/ 215 w 438"/>
                <a:gd name="T19" fmla="*/ 294 h 566"/>
                <a:gd name="T20" fmla="*/ 337 w 438"/>
                <a:gd name="T21" fmla="*/ 193 h 566"/>
                <a:gd name="T22" fmla="*/ 337 w 438"/>
                <a:gd name="T23" fmla="*/ 192 h 566"/>
                <a:gd name="T24" fmla="*/ 215 w 438"/>
                <a:gd name="T25" fmla="*/ 90 h 566"/>
                <a:gd name="T26" fmla="*/ 99 w 438"/>
                <a:gd name="T27" fmla="*/ 90 h 566"/>
                <a:gd name="T28" fmla="*/ 99 w 438"/>
                <a:gd name="T29" fmla="*/ 294 h 566"/>
                <a:gd name="T30" fmla="*/ 215 w 438"/>
                <a:gd name="T31" fmla="*/ 294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8" h="566">
                  <a:moveTo>
                    <a:pt x="0" y="0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56" y="0"/>
                    <a:pt x="438" y="75"/>
                    <a:pt x="438" y="189"/>
                  </a:cubicBezTo>
                  <a:cubicBezTo>
                    <a:pt x="438" y="191"/>
                    <a:pt x="438" y="191"/>
                    <a:pt x="438" y="191"/>
                  </a:cubicBezTo>
                  <a:cubicBezTo>
                    <a:pt x="438" y="318"/>
                    <a:pt x="336" y="384"/>
                    <a:pt x="212" y="384"/>
                  </a:cubicBezTo>
                  <a:cubicBezTo>
                    <a:pt x="99" y="384"/>
                    <a:pt x="99" y="384"/>
                    <a:pt x="99" y="384"/>
                  </a:cubicBezTo>
                  <a:cubicBezTo>
                    <a:pt x="99" y="566"/>
                    <a:pt x="99" y="566"/>
                    <a:pt x="99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215" y="294"/>
                  </a:moveTo>
                  <a:cubicBezTo>
                    <a:pt x="290" y="294"/>
                    <a:pt x="337" y="252"/>
                    <a:pt x="337" y="193"/>
                  </a:cubicBezTo>
                  <a:cubicBezTo>
                    <a:pt x="337" y="192"/>
                    <a:pt x="337" y="192"/>
                    <a:pt x="337" y="192"/>
                  </a:cubicBezTo>
                  <a:cubicBezTo>
                    <a:pt x="337" y="125"/>
                    <a:pt x="289" y="90"/>
                    <a:pt x="215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294"/>
                    <a:pt x="99" y="294"/>
                    <a:pt x="99" y="294"/>
                  </a:cubicBezTo>
                  <a:lnTo>
                    <a:pt x="215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1"/>
            <p:cNvSpPr>
              <a:spLocks/>
            </p:cNvSpPr>
            <p:nvPr/>
          </p:nvSpPr>
          <p:spPr bwMode="auto">
            <a:xfrm>
              <a:off x="3349" y="1491"/>
              <a:ext cx="938" cy="1337"/>
            </a:xfrm>
            <a:custGeom>
              <a:avLst/>
              <a:gdLst>
                <a:gd name="T0" fmla="*/ 0 w 938"/>
                <a:gd name="T1" fmla="*/ 0 h 1337"/>
                <a:gd name="T2" fmla="*/ 236 w 938"/>
                <a:gd name="T3" fmla="*/ 0 h 1337"/>
                <a:gd name="T4" fmla="*/ 236 w 938"/>
                <a:gd name="T5" fmla="*/ 1122 h 1337"/>
                <a:gd name="T6" fmla="*/ 938 w 938"/>
                <a:gd name="T7" fmla="*/ 1122 h 1337"/>
                <a:gd name="T8" fmla="*/ 938 w 938"/>
                <a:gd name="T9" fmla="*/ 1337 h 1337"/>
                <a:gd name="T10" fmla="*/ 0 w 938"/>
                <a:gd name="T11" fmla="*/ 1337 h 1337"/>
                <a:gd name="T12" fmla="*/ 0 w 938"/>
                <a:gd name="T13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8" h="1337">
                  <a:moveTo>
                    <a:pt x="0" y="0"/>
                  </a:moveTo>
                  <a:lnTo>
                    <a:pt x="236" y="0"/>
                  </a:lnTo>
                  <a:lnTo>
                    <a:pt x="236" y="1122"/>
                  </a:lnTo>
                  <a:lnTo>
                    <a:pt x="938" y="1122"/>
                  </a:lnTo>
                  <a:lnTo>
                    <a:pt x="938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22"/>
            <p:cNvSpPr>
              <a:spLocks noChangeArrowheads="1"/>
            </p:cNvSpPr>
            <p:nvPr/>
          </p:nvSpPr>
          <p:spPr bwMode="auto">
            <a:xfrm>
              <a:off x="4485" y="1491"/>
              <a:ext cx="236" cy="1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3"/>
            <p:cNvSpPr>
              <a:spLocks/>
            </p:cNvSpPr>
            <p:nvPr/>
          </p:nvSpPr>
          <p:spPr bwMode="auto">
            <a:xfrm>
              <a:off x="4983" y="1467"/>
              <a:ext cx="1224" cy="1385"/>
            </a:xfrm>
            <a:custGeom>
              <a:avLst/>
              <a:gdLst>
                <a:gd name="T0" fmla="*/ 0 w 518"/>
                <a:gd name="T1" fmla="*/ 295 h 586"/>
                <a:gd name="T2" fmla="*/ 0 w 518"/>
                <a:gd name="T3" fmla="*/ 293 h 586"/>
                <a:gd name="T4" fmla="*/ 292 w 518"/>
                <a:gd name="T5" fmla="*/ 0 h 586"/>
                <a:gd name="T6" fmla="*/ 514 w 518"/>
                <a:gd name="T7" fmla="*/ 88 h 586"/>
                <a:gd name="T8" fmla="*/ 450 w 518"/>
                <a:gd name="T9" fmla="*/ 162 h 586"/>
                <a:gd name="T10" fmla="*/ 291 w 518"/>
                <a:gd name="T11" fmla="*/ 92 h 586"/>
                <a:gd name="T12" fmla="*/ 104 w 518"/>
                <a:gd name="T13" fmla="*/ 291 h 586"/>
                <a:gd name="T14" fmla="*/ 104 w 518"/>
                <a:gd name="T15" fmla="*/ 293 h 586"/>
                <a:gd name="T16" fmla="*/ 291 w 518"/>
                <a:gd name="T17" fmla="*/ 494 h 586"/>
                <a:gd name="T18" fmla="*/ 454 w 518"/>
                <a:gd name="T19" fmla="*/ 421 h 586"/>
                <a:gd name="T20" fmla="*/ 518 w 518"/>
                <a:gd name="T21" fmla="*/ 485 h 586"/>
                <a:gd name="T22" fmla="*/ 288 w 518"/>
                <a:gd name="T23" fmla="*/ 586 h 586"/>
                <a:gd name="T24" fmla="*/ 0 w 518"/>
                <a:gd name="T25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8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2"/>
                    <a:pt x="121" y="0"/>
                    <a:pt x="292" y="0"/>
                  </a:cubicBezTo>
                  <a:cubicBezTo>
                    <a:pt x="396" y="0"/>
                    <a:pt x="459" y="37"/>
                    <a:pt x="514" y="88"/>
                  </a:cubicBezTo>
                  <a:cubicBezTo>
                    <a:pt x="450" y="162"/>
                    <a:pt x="450" y="162"/>
                    <a:pt x="450" y="162"/>
                  </a:cubicBezTo>
                  <a:cubicBezTo>
                    <a:pt x="404" y="120"/>
                    <a:pt x="356" y="92"/>
                    <a:pt x="291" y="92"/>
                  </a:cubicBezTo>
                  <a:cubicBezTo>
                    <a:pt x="184" y="92"/>
                    <a:pt x="104" y="180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4"/>
                    <a:pt x="183" y="494"/>
                    <a:pt x="291" y="494"/>
                  </a:cubicBezTo>
                  <a:cubicBezTo>
                    <a:pt x="361" y="494"/>
                    <a:pt x="405" y="466"/>
                    <a:pt x="454" y="421"/>
                  </a:cubicBezTo>
                  <a:cubicBezTo>
                    <a:pt x="518" y="485"/>
                    <a:pt x="518" y="485"/>
                    <a:pt x="518" y="485"/>
                  </a:cubicBezTo>
                  <a:cubicBezTo>
                    <a:pt x="459" y="547"/>
                    <a:pt x="394" y="586"/>
                    <a:pt x="288" y="586"/>
                  </a:cubicBezTo>
                  <a:cubicBezTo>
                    <a:pt x="123" y="586"/>
                    <a:pt x="0" y="457"/>
                    <a:pt x="0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4"/>
            <p:cNvSpPr>
              <a:spLocks noEditPoints="1"/>
            </p:cNvSpPr>
            <p:nvPr/>
          </p:nvSpPr>
          <p:spPr bwMode="auto">
            <a:xfrm>
              <a:off x="6304" y="1482"/>
              <a:ext cx="1396" cy="1346"/>
            </a:xfrm>
            <a:custGeom>
              <a:avLst/>
              <a:gdLst>
                <a:gd name="T0" fmla="*/ 590 w 1396"/>
                <a:gd name="T1" fmla="*/ 0 h 1346"/>
                <a:gd name="T2" fmla="*/ 808 w 1396"/>
                <a:gd name="T3" fmla="*/ 0 h 1346"/>
                <a:gd name="T4" fmla="*/ 1396 w 1396"/>
                <a:gd name="T5" fmla="*/ 1346 h 1346"/>
                <a:gd name="T6" fmla="*/ 1148 w 1396"/>
                <a:gd name="T7" fmla="*/ 1346 h 1346"/>
                <a:gd name="T8" fmla="*/ 1011 w 1396"/>
                <a:gd name="T9" fmla="*/ 1022 h 1346"/>
                <a:gd name="T10" fmla="*/ 380 w 1396"/>
                <a:gd name="T11" fmla="*/ 1022 h 1346"/>
                <a:gd name="T12" fmla="*/ 241 w 1396"/>
                <a:gd name="T13" fmla="*/ 1346 h 1346"/>
                <a:gd name="T14" fmla="*/ 0 w 1396"/>
                <a:gd name="T15" fmla="*/ 1346 h 1346"/>
                <a:gd name="T16" fmla="*/ 590 w 1396"/>
                <a:gd name="T17" fmla="*/ 0 h 1346"/>
                <a:gd name="T18" fmla="*/ 926 w 1396"/>
                <a:gd name="T19" fmla="*/ 815 h 1346"/>
                <a:gd name="T20" fmla="*/ 694 w 1396"/>
                <a:gd name="T21" fmla="*/ 281 h 1346"/>
                <a:gd name="T22" fmla="*/ 465 w 1396"/>
                <a:gd name="T23" fmla="*/ 815 h 1346"/>
                <a:gd name="T24" fmla="*/ 926 w 1396"/>
                <a:gd name="T25" fmla="*/ 815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6" h="1346">
                  <a:moveTo>
                    <a:pt x="590" y="0"/>
                  </a:moveTo>
                  <a:lnTo>
                    <a:pt x="808" y="0"/>
                  </a:lnTo>
                  <a:lnTo>
                    <a:pt x="1396" y="1346"/>
                  </a:lnTo>
                  <a:lnTo>
                    <a:pt x="1148" y="1346"/>
                  </a:lnTo>
                  <a:lnTo>
                    <a:pt x="1011" y="1022"/>
                  </a:lnTo>
                  <a:lnTo>
                    <a:pt x="380" y="1022"/>
                  </a:lnTo>
                  <a:lnTo>
                    <a:pt x="241" y="1346"/>
                  </a:lnTo>
                  <a:lnTo>
                    <a:pt x="0" y="1346"/>
                  </a:lnTo>
                  <a:lnTo>
                    <a:pt x="590" y="0"/>
                  </a:lnTo>
                  <a:close/>
                  <a:moveTo>
                    <a:pt x="926" y="815"/>
                  </a:moveTo>
                  <a:lnTo>
                    <a:pt x="694" y="281"/>
                  </a:lnTo>
                  <a:lnTo>
                    <a:pt x="465" y="815"/>
                  </a:lnTo>
                  <a:lnTo>
                    <a:pt x="926" y="8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5"/>
            <p:cNvSpPr>
              <a:spLocks/>
            </p:cNvSpPr>
            <p:nvPr/>
          </p:nvSpPr>
          <p:spPr bwMode="auto">
            <a:xfrm>
              <a:off x="7610" y="1491"/>
              <a:ext cx="1084" cy="1337"/>
            </a:xfrm>
            <a:custGeom>
              <a:avLst/>
              <a:gdLst>
                <a:gd name="T0" fmla="*/ 423 w 1084"/>
                <a:gd name="T1" fmla="*/ 217 h 1337"/>
                <a:gd name="T2" fmla="*/ 0 w 1084"/>
                <a:gd name="T3" fmla="*/ 217 h 1337"/>
                <a:gd name="T4" fmla="*/ 0 w 1084"/>
                <a:gd name="T5" fmla="*/ 0 h 1337"/>
                <a:gd name="T6" fmla="*/ 1084 w 1084"/>
                <a:gd name="T7" fmla="*/ 0 h 1337"/>
                <a:gd name="T8" fmla="*/ 1084 w 1084"/>
                <a:gd name="T9" fmla="*/ 217 h 1337"/>
                <a:gd name="T10" fmla="*/ 659 w 1084"/>
                <a:gd name="T11" fmla="*/ 217 h 1337"/>
                <a:gd name="T12" fmla="*/ 659 w 1084"/>
                <a:gd name="T13" fmla="*/ 1337 h 1337"/>
                <a:gd name="T14" fmla="*/ 423 w 1084"/>
                <a:gd name="T15" fmla="*/ 1337 h 1337"/>
                <a:gd name="T16" fmla="*/ 423 w 1084"/>
                <a:gd name="T17" fmla="*/ 217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37">
                  <a:moveTo>
                    <a:pt x="423" y="217"/>
                  </a:moveTo>
                  <a:lnTo>
                    <a:pt x="0" y="217"/>
                  </a:lnTo>
                  <a:lnTo>
                    <a:pt x="0" y="0"/>
                  </a:lnTo>
                  <a:lnTo>
                    <a:pt x="1084" y="0"/>
                  </a:lnTo>
                  <a:lnTo>
                    <a:pt x="1084" y="217"/>
                  </a:lnTo>
                  <a:lnTo>
                    <a:pt x="659" y="217"/>
                  </a:lnTo>
                  <a:lnTo>
                    <a:pt x="659" y="1337"/>
                  </a:lnTo>
                  <a:lnTo>
                    <a:pt x="423" y="1337"/>
                  </a:lnTo>
                  <a:lnTo>
                    <a:pt x="423" y="2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26"/>
            <p:cNvSpPr>
              <a:spLocks noChangeArrowheads="1"/>
            </p:cNvSpPr>
            <p:nvPr/>
          </p:nvSpPr>
          <p:spPr bwMode="auto">
            <a:xfrm>
              <a:off x="8895" y="1491"/>
              <a:ext cx="234" cy="1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7"/>
            <p:cNvSpPr>
              <a:spLocks noEditPoints="1"/>
            </p:cNvSpPr>
            <p:nvPr/>
          </p:nvSpPr>
          <p:spPr bwMode="auto">
            <a:xfrm>
              <a:off x="9389" y="1467"/>
              <a:ext cx="1398" cy="1385"/>
            </a:xfrm>
            <a:custGeom>
              <a:avLst/>
              <a:gdLst>
                <a:gd name="T0" fmla="*/ 0 w 592"/>
                <a:gd name="T1" fmla="*/ 295 h 586"/>
                <a:gd name="T2" fmla="*/ 0 w 592"/>
                <a:gd name="T3" fmla="*/ 293 h 586"/>
                <a:gd name="T4" fmla="*/ 297 w 592"/>
                <a:gd name="T5" fmla="*/ 0 h 586"/>
                <a:gd name="T6" fmla="*/ 592 w 592"/>
                <a:gd name="T7" fmla="*/ 291 h 586"/>
                <a:gd name="T8" fmla="*/ 592 w 592"/>
                <a:gd name="T9" fmla="*/ 293 h 586"/>
                <a:gd name="T10" fmla="*/ 295 w 592"/>
                <a:gd name="T11" fmla="*/ 586 h 586"/>
                <a:gd name="T12" fmla="*/ 0 w 592"/>
                <a:gd name="T13" fmla="*/ 295 h 586"/>
                <a:gd name="T14" fmla="*/ 488 w 592"/>
                <a:gd name="T15" fmla="*/ 295 h 586"/>
                <a:gd name="T16" fmla="*/ 488 w 592"/>
                <a:gd name="T17" fmla="*/ 293 h 586"/>
                <a:gd name="T18" fmla="*/ 295 w 592"/>
                <a:gd name="T19" fmla="*/ 92 h 586"/>
                <a:gd name="T20" fmla="*/ 104 w 592"/>
                <a:gd name="T21" fmla="*/ 291 h 586"/>
                <a:gd name="T22" fmla="*/ 104 w 592"/>
                <a:gd name="T23" fmla="*/ 293 h 586"/>
                <a:gd name="T24" fmla="*/ 297 w 592"/>
                <a:gd name="T25" fmla="*/ 494 h 586"/>
                <a:gd name="T26" fmla="*/ 488 w 592"/>
                <a:gd name="T27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2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4"/>
                    <a:pt x="123" y="0"/>
                    <a:pt x="297" y="0"/>
                  </a:cubicBezTo>
                  <a:cubicBezTo>
                    <a:pt x="471" y="0"/>
                    <a:pt x="592" y="132"/>
                    <a:pt x="592" y="291"/>
                  </a:cubicBezTo>
                  <a:cubicBezTo>
                    <a:pt x="592" y="293"/>
                    <a:pt x="592" y="293"/>
                    <a:pt x="592" y="293"/>
                  </a:cubicBezTo>
                  <a:cubicBezTo>
                    <a:pt x="592" y="452"/>
                    <a:pt x="469" y="586"/>
                    <a:pt x="295" y="586"/>
                  </a:cubicBezTo>
                  <a:cubicBezTo>
                    <a:pt x="121" y="586"/>
                    <a:pt x="0" y="454"/>
                    <a:pt x="0" y="295"/>
                  </a:cubicBezTo>
                  <a:close/>
                  <a:moveTo>
                    <a:pt x="488" y="295"/>
                  </a:moveTo>
                  <a:cubicBezTo>
                    <a:pt x="488" y="293"/>
                    <a:pt x="488" y="293"/>
                    <a:pt x="488" y="293"/>
                  </a:cubicBezTo>
                  <a:cubicBezTo>
                    <a:pt x="488" y="183"/>
                    <a:pt x="407" y="92"/>
                    <a:pt x="295" y="92"/>
                  </a:cubicBezTo>
                  <a:cubicBezTo>
                    <a:pt x="183" y="92"/>
                    <a:pt x="104" y="181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3"/>
                    <a:pt x="184" y="494"/>
                    <a:pt x="297" y="494"/>
                  </a:cubicBezTo>
                  <a:cubicBezTo>
                    <a:pt x="409" y="494"/>
                    <a:pt x="488" y="405"/>
                    <a:pt x="488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8"/>
            <p:cNvSpPr>
              <a:spLocks/>
            </p:cNvSpPr>
            <p:nvPr/>
          </p:nvSpPr>
          <p:spPr bwMode="auto">
            <a:xfrm>
              <a:off x="11045" y="1491"/>
              <a:ext cx="1167" cy="1337"/>
            </a:xfrm>
            <a:custGeom>
              <a:avLst/>
              <a:gdLst>
                <a:gd name="T0" fmla="*/ 0 w 1167"/>
                <a:gd name="T1" fmla="*/ 0 h 1337"/>
                <a:gd name="T2" fmla="*/ 217 w 1167"/>
                <a:gd name="T3" fmla="*/ 0 h 1337"/>
                <a:gd name="T4" fmla="*/ 935 w 1167"/>
                <a:gd name="T5" fmla="*/ 924 h 1337"/>
                <a:gd name="T6" fmla="*/ 935 w 1167"/>
                <a:gd name="T7" fmla="*/ 0 h 1337"/>
                <a:gd name="T8" fmla="*/ 1167 w 1167"/>
                <a:gd name="T9" fmla="*/ 0 h 1337"/>
                <a:gd name="T10" fmla="*/ 1167 w 1167"/>
                <a:gd name="T11" fmla="*/ 1337 h 1337"/>
                <a:gd name="T12" fmla="*/ 968 w 1167"/>
                <a:gd name="T13" fmla="*/ 1337 h 1337"/>
                <a:gd name="T14" fmla="*/ 231 w 1167"/>
                <a:gd name="T15" fmla="*/ 385 h 1337"/>
                <a:gd name="T16" fmla="*/ 231 w 1167"/>
                <a:gd name="T17" fmla="*/ 1337 h 1337"/>
                <a:gd name="T18" fmla="*/ 0 w 1167"/>
                <a:gd name="T19" fmla="*/ 1337 h 1337"/>
                <a:gd name="T20" fmla="*/ 0 w 1167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7" h="1337">
                  <a:moveTo>
                    <a:pt x="0" y="0"/>
                  </a:moveTo>
                  <a:lnTo>
                    <a:pt x="217" y="0"/>
                  </a:lnTo>
                  <a:lnTo>
                    <a:pt x="935" y="924"/>
                  </a:lnTo>
                  <a:lnTo>
                    <a:pt x="935" y="0"/>
                  </a:lnTo>
                  <a:lnTo>
                    <a:pt x="1167" y="0"/>
                  </a:lnTo>
                  <a:lnTo>
                    <a:pt x="1167" y="1337"/>
                  </a:lnTo>
                  <a:lnTo>
                    <a:pt x="968" y="1337"/>
                  </a:lnTo>
                  <a:lnTo>
                    <a:pt x="231" y="385"/>
                  </a:lnTo>
                  <a:lnTo>
                    <a:pt x="231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29"/>
            <p:cNvSpPr>
              <a:spLocks noChangeArrowheads="1"/>
            </p:cNvSpPr>
            <p:nvPr/>
          </p:nvSpPr>
          <p:spPr bwMode="auto">
            <a:xfrm>
              <a:off x="12516" y="2563"/>
              <a:ext cx="255" cy="2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0"/>
            <p:cNvSpPr>
              <a:spLocks noEditPoints="1"/>
            </p:cNvSpPr>
            <p:nvPr/>
          </p:nvSpPr>
          <p:spPr bwMode="auto">
            <a:xfrm>
              <a:off x="13558" y="1482"/>
              <a:ext cx="1342" cy="1346"/>
            </a:xfrm>
            <a:custGeom>
              <a:avLst/>
              <a:gdLst>
                <a:gd name="T0" fmla="*/ 621 w 1342"/>
                <a:gd name="T1" fmla="*/ 0 h 1346"/>
                <a:gd name="T2" fmla="*/ 718 w 1342"/>
                <a:gd name="T3" fmla="*/ 0 h 1346"/>
                <a:gd name="T4" fmla="*/ 1342 w 1342"/>
                <a:gd name="T5" fmla="*/ 1346 h 1346"/>
                <a:gd name="T6" fmla="*/ 1231 w 1342"/>
                <a:gd name="T7" fmla="*/ 1346 h 1346"/>
                <a:gd name="T8" fmla="*/ 1061 w 1342"/>
                <a:gd name="T9" fmla="*/ 970 h 1346"/>
                <a:gd name="T10" fmla="*/ 272 w 1342"/>
                <a:gd name="T11" fmla="*/ 970 h 1346"/>
                <a:gd name="T12" fmla="*/ 102 w 1342"/>
                <a:gd name="T13" fmla="*/ 1346 h 1346"/>
                <a:gd name="T14" fmla="*/ 0 w 1342"/>
                <a:gd name="T15" fmla="*/ 1346 h 1346"/>
                <a:gd name="T16" fmla="*/ 621 w 1342"/>
                <a:gd name="T17" fmla="*/ 0 h 1346"/>
                <a:gd name="T18" fmla="*/ 1021 w 1342"/>
                <a:gd name="T19" fmla="*/ 881 h 1346"/>
                <a:gd name="T20" fmla="*/ 669 w 1342"/>
                <a:gd name="T21" fmla="*/ 108 h 1346"/>
                <a:gd name="T22" fmla="*/ 314 w 1342"/>
                <a:gd name="T23" fmla="*/ 881 h 1346"/>
                <a:gd name="T24" fmla="*/ 1021 w 1342"/>
                <a:gd name="T25" fmla="*/ 881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346">
                  <a:moveTo>
                    <a:pt x="621" y="0"/>
                  </a:moveTo>
                  <a:lnTo>
                    <a:pt x="718" y="0"/>
                  </a:lnTo>
                  <a:lnTo>
                    <a:pt x="1342" y="1346"/>
                  </a:lnTo>
                  <a:lnTo>
                    <a:pt x="1231" y="1346"/>
                  </a:lnTo>
                  <a:lnTo>
                    <a:pt x="1061" y="970"/>
                  </a:lnTo>
                  <a:lnTo>
                    <a:pt x="272" y="970"/>
                  </a:lnTo>
                  <a:lnTo>
                    <a:pt x="102" y="1346"/>
                  </a:lnTo>
                  <a:lnTo>
                    <a:pt x="0" y="1346"/>
                  </a:lnTo>
                  <a:lnTo>
                    <a:pt x="621" y="0"/>
                  </a:lnTo>
                  <a:close/>
                  <a:moveTo>
                    <a:pt x="1021" y="881"/>
                  </a:moveTo>
                  <a:lnTo>
                    <a:pt x="669" y="108"/>
                  </a:lnTo>
                  <a:lnTo>
                    <a:pt x="314" y="881"/>
                  </a:lnTo>
                  <a:lnTo>
                    <a:pt x="1021" y="8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1"/>
            <p:cNvSpPr>
              <a:spLocks/>
            </p:cNvSpPr>
            <p:nvPr/>
          </p:nvSpPr>
          <p:spPr bwMode="auto">
            <a:xfrm>
              <a:off x="15134" y="1491"/>
              <a:ext cx="1112" cy="1337"/>
            </a:xfrm>
            <a:custGeom>
              <a:avLst/>
              <a:gdLst>
                <a:gd name="T0" fmla="*/ 0 w 1112"/>
                <a:gd name="T1" fmla="*/ 0 h 1337"/>
                <a:gd name="T2" fmla="*/ 94 w 1112"/>
                <a:gd name="T3" fmla="*/ 0 h 1337"/>
                <a:gd name="T4" fmla="*/ 1015 w 1112"/>
                <a:gd name="T5" fmla="*/ 1162 h 1337"/>
                <a:gd name="T6" fmla="*/ 1015 w 1112"/>
                <a:gd name="T7" fmla="*/ 0 h 1337"/>
                <a:gd name="T8" fmla="*/ 1112 w 1112"/>
                <a:gd name="T9" fmla="*/ 0 h 1337"/>
                <a:gd name="T10" fmla="*/ 1112 w 1112"/>
                <a:gd name="T11" fmla="*/ 1337 h 1337"/>
                <a:gd name="T12" fmla="*/ 1037 w 1112"/>
                <a:gd name="T13" fmla="*/ 1337 h 1337"/>
                <a:gd name="T14" fmla="*/ 94 w 1112"/>
                <a:gd name="T15" fmla="*/ 149 h 1337"/>
                <a:gd name="T16" fmla="*/ 94 w 1112"/>
                <a:gd name="T17" fmla="*/ 1337 h 1337"/>
                <a:gd name="T18" fmla="*/ 0 w 1112"/>
                <a:gd name="T19" fmla="*/ 1337 h 1337"/>
                <a:gd name="T20" fmla="*/ 0 w 1112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2" h="1337">
                  <a:moveTo>
                    <a:pt x="0" y="0"/>
                  </a:moveTo>
                  <a:lnTo>
                    <a:pt x="94" y="0"/>
                  </a:lnTo>
                  <a:lnTo>
                    <a:pt x="1015" y="1162"/>
                  </a:lnTo>
                  <a:lnTo>
                    <a:pt x="1015" y="0"/>
                  </a:lnTo>
                  <a:lnTo>
                    <a:pt x="1112" y="0"/>
                  </a:lnTo>
                  <a:lnTo>
                    <a:pt x="1112" y="1337"/>
                  </a:lnTo>
                  <a:lnTo>
                    <a:pt x="1037" y="1337"/>
                  </a:lnTo>
                  <a:lnTo>
                    <a:pt x="94" y="149"/>
                  </a:lnTo>
                  <a:lnTo>
                    <a:pt x="94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2"/>
            <p:cNvSpPr>
              <a:spLocks/>
            </p:cNvSpPr>
            <p:nvPr/>
          </p:nvSpPr>
          <p:spPr bwMode="auto">
            <a:xfrm>
              <a:off x="16468" y="1491"/>
              <a:ext cx="1248" cy="1337"/>
            </a:xfrm>
            <a:custGeom>
              <a:avLst/>
              <a:gdLst>
                <a:gd name="T0" fmla="*/ 574 w 1248"/>
                <a:gd name="T1" fmla="*/ 808 h 1337"/>
                <a:gd name="T2" fmla="*/ 0 w 1248"/>
                <a:gd name="T3" fmla="*/ 0 h 1337"/>
                <a:gd name="T4" fmla="*/ 126 w 1248"/>
                <a:gd name="T5" fmla="*/ 0 h 1337"/>
                <a:gd name="T6" fmla="*/ 626 w 1248"/>
                <a:gd name="T7" fmla="*/ 718 h 1337"/>
                <a:gd name="T8" fmla="*/ 1129 w 1248"/>
                <a:gd name="T9" fmla="*/ 0 h 1337"/>
                <a:gd name="T10" fmla="*/ 1248 w 1248"/>
                <a:gd name="T11" fmla="*/ 0 h 1337"/>
                <a:gd name="T12" fmla="*/ 674 w 1248"/>
                <a:gd name="T13" fmla="*/ 806 h 1337"/>
                <a:gd name="T14" fmla="*/ 674 w 1248"/>
                <a:gd name="T15" fmla="*/ 1337 h 1337"/>
                <a:gd name="T16" fmla="*/ 574 w 1248"/>
                <a:gd name="T17" fmla="*/ 1337 h 1337"/>
                <a:gd name="T18" fmla="*/ 574 w 1248"/>
                <a:gd name="T19" fmla="*/ 80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8" h="1337">
                  <a:moveTo>
                    <a:pt x="574" y="808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626" y="718"/>
                  </a:lnTo>
                  <a:lnTo>
                    <a:pt x="1129" y="0"/>
                  </a:lnTo>
                  <a:lnTo>
                    <a:pt x="1248" y="0"/>
                  </a:lnTo>
                  <a:lnTo>
                    <a:pt x="674" y="806"/>
                  </a:lnTo>
                  <a:lnTo>
                    <a:pt x="674" y="1337"/>
                  </a:lnTo>
                  <a:lnTo>
                    <a:pt x="574" y="1337"/>
                  </a:lnTo>
                  <a:lnTo>
                    <a:pt x="574" y="8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3"/>
            <p:cNvSpPr>
              <a:spLocks noEditPoints="1"/>
            </p:cNvSpPr>
            <p:nvPr/>
          </p:nvSpPr>
          <p:spPr bwMode="auto">
            <a:xfrm>
              <a:off x="18521" y="1491"/>
              <a:ext cx="1210" cy="1337"/>
            </a:xfrm>
            <a:custGeom>
              <a:avLst/>
              <a:gdLst>
                <a:gd name="T0" fmla="*/ 0 w 512"/>
                <a:gd name="T1" fmla="*/ 0 h 566"/>
                <a:gd name="T2" fmla="*/ 211 w 512"/>
                <a:gd name="T3" fmla="*/ 0 h 566"/>
                <a:gd name="T4" fmla="*/ 512 w 512"/>
                <a:gd name="T5" fmla="*/ 281 h 566"/>
                <a:gd name="T6" fmla="*/ 512 w 512"/>
                <a:gd name="T7" fmla="*/ 283 h 566"/>
                <a:gd name="T8" fmla="*/ 211 w 512"/>
                <a:gd name="T9" fmla="*/ 566 h 566"/>
                <a:gd name="T10" fmla="*/ 0 w 512"/>
                <a:gd name="T11" fmla="*/ 566 h 566"/>
                <a:gd name="T12" fmla="*/ 0 w 512"/>
                <a:gd name="T13" fmla="*/ 0 h 566"/>
                <a:gd name="T14" fmla="*/ 99 w 512"/>
                <a:gd name="T15" fmla="*/ 90 h 566"/>
                <a:gd name="T16" fmla="*/ 99 w 512"/>
                <a:gd name="T17" fmla="*/ 475 h 566"/>
                <a:gd name="T18" fmla="*/ 211 w 512"/>
                <a:gd name="T19" fmla="*/ 475 h 566"/>
                <a:gd name="T20" fmla="*/ 408 w 512"/>
                <a:gd name="T21" fmla="*/ 285 h 566"/>
                <a:gd name="T22" fmla="*/ 408 w 512"/>
                <a:gd name="T23" fmla="*/ 283 h 566"/>
                <a:gd name="T24" fmla="*/ 211 w 512"/>
                <a:gd name="T25" fmla="*/ 90 h 566"/>
                <a:gd name="T26" fmla="*/ 99 w 512"/>
                <a:gd name="T27" fmla="*/ 9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2" h="566">
                  <a:moveTo>
                    <a:pt x="0" y="0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389" y="0"/>
                    <a:pt x="512" y="122"/>
                    <a:pt x="512" y="281"/>
                  </a:cubicBezTo>
                  <a:cubicBezTo>
                    <a:pt x="512" y="283"/>
                    <a:pt x="512" y="283"/>
                    <a:pt x="512" y="283"/>
                  </a:cubicBezTo>
                  <a:cubicBezTo>
                    <a:pt x="512" y="442"/>
                    <a:pt x="389" y="566"/>
                    <a:pt x="211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99" y="90"/>
                  </a:moveTo>
                  <a:cubicBezTo>
                    <a:pt x="99" y="475"/>
                    <a:pt x="99" y="475"/>
                    <a:pt x="99" y="475"/>
                  </a:cubicBezTo>
                  <a:cubicBezTo>
                    <a:pt x="211" y="475"/>
                    <a:pt x="211" y="475"/>
                    <a:pt x="211" y="475"/>
                  </a:cubicBezTo>
                  <a:cubicBezTo>
                    <a:pt x="330" y="475"/>
                    <a:pt x="408" y="395"/>
                    <a:pt x="408" y="285"/>
                  </a:cubicBezTo>
                  <a:cubicBezTo>
                    <a:pt x="408" y="283"/>
                    <a:pt x="408" y="283"/>
                    <a:pt x="408" y="283"/>
                  </a:cubicBezTo>
                  <a:cubicBezTo>
                    <a:pt x="408" y="172"/>
                    <a:pt x="330" y="90"/>
                    <a:pt x="211" y="90"/>
                  </a:cubicBezTo>
                  <a:lnTo>
                    <a:pt x="99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4"/>
            <p:cNvSpPr>
              <a:spLocks/>
            </p:cNvSpPr>
            <p:nvPr/>
          </p:nvSpPr>
          <p:spPr bwMode="auto">
            <a:xfrm>
              <a:off x="19983" y="1491"/>
              <a:ext cx="1002" cy="1337"/>
            </a:xfrm>
            <a:custGeom>
              <a:avLst/>
              <a:gdLst>
                <a:gd name="T0" fmla="*/ 0 w 1002"/>
                <a:gd name="T1" fmla="*/ 0 h 1337"/>
                <a:gd name="T2" fmla="*/ 992 w 1002"/>
                <a:gd name="T3" fmla="*/ 0 h 1337"/>
                <a:gd name="T4" fmla="*/ 992 w 1002"/>
                <a:gd name="T5" fmla="*/ 210 h 1337"/>
                <a:gd name="T6" fmla="*/ 236 w 1002"/>
                <a:gd name="T7" fmla="*/ 210 h 1337"/>
                <a:gd name="T8" fmla="*/ 236 w 1002"/>
                <a:gd name="T9" fmla="*/ 558 h 1337"/>
                <a:gd name="T10" fmla="*/ 907 w 1002"/>
                <a:gd name="T11" fmla="*/ 558 h 1337"/>
                <a:gd name="T12" fmla="*/ 907 w 1002"/>
                <a:gd name="T13" fmla="*/ 768 h 1337"/>
                <a:gd name="T14" fmla="*/ 236 w 1002"/>
                <a:gd name="T15" fmla="*/ 768 h 1337"/>
                <a:gd name="T16" fmla="*/ 236 w 1002"/>
                <a:gd name="T17" fmla="*/ 1127 h 1337"/>
                <a:gd name="T18" fmla="*/ 1002 w 1002"/>
                <a:gd name="T19" fmla="*/ 1127 h 1337"/>
                <a:gd name="T20" fmla="*/ 1002 w 1002"/>
                <a:gd name="T21" fmla="*/ 1337 h 1337"/>
                <a:gd name="T22" fmla="*/ 0 w 1002"/>
                <a:gd name="T23" fmla="*/ 1337 h 1337"/>
                <a:gd name="T24" fmla="*/ 0 w 1002"/>
                <a:gd name="T25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2" h="1337">
                  <a:moveTo>
                    <a:pt x="0" y="0"/>
                  </a:moveTo>
                  <a:lnTo>
                    <a:pt x="992" y="0"/>
                  </a:lnTo>
                  <a:lnTo>
                    <a:pt x="992" y="210"/>
                  </a:lnTo>
                  <a:lnTo>
                    <a:pt x="236" y="210"/>
                  </a:lnTo>
                  <a:lnTo>
                    <a:pt x="236" y="558"/>
                  </a:lnTo>
                  <a:lnTo>
                    <a:pt x="907" y="558"/>
                  </a:lnTo>
                  <a:lnTo>
                    <a:pt x="907" y="768"/>
                  </a:lnTo>
                  <a:lnTo>
                    <a:pt x="236" y="768"/>
                  </a:lnTo>
                  <a:lnTo>
                    <a:pt x="236" y="1127"/>
                  </a:lnTo>
                  <a:lnTo>
                    <a:pt x="1002" y="1127"/>
                  </a:lnTo>
                  <a:lnTo>
                    <a:pt x="1002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1136" y="1491"/>
              <a:ext cx="1318" cy="1347"/>
            </a:xfrm>
            <a:custGeom>
              <a:avLst/>
              <a:gdLst>
                <a:gd name="T0" fmla="*/ 0 w 1318"/>
                <a:gd name="T1" fmla="*/ 0 h 1347"/>
                <a:gd name="T2" fmla="*/ 260 w 1318"/>
                <a:gd name="T3" fmla="*/ 0 h 1347"/>
                <a:gd name="T4" fmla="*/ 664 w 1318"/>
                <a:gd name="T5" fmla="*/ 1028 h 1347"/>
                <a:gd name="T6" fmla="*/ 1065 w 1318"/>
                <a:gd name="T7" fmla="*/ 0 h 1347"/>
                <a:gd name="T8" fmla="*/ 1318 w 1318"/>
                <a:gd name="T9" fmla="*/ 0 h 1347"/>
                <a:gd name="T10" fmla="*/ 765 w 1318"/>
                <a:gd name="T11" fmla="*/ 1347 h 1347"/>
                <a:gd name="T12" fmla="*/ 557 w 1318"/>
                <a:gd name="T13" fmla="*/ 1347 h 1347"/>
                <a:gd name="T14" fmla="*/ 0 w 1318"/>
                <a:gd name="T15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8" h="1347">
                  <a:moveTo>
                    <a:pt x="0" y="0"/>
                  </a:moveTo>
                  <a:lnTo>
                    <a:pt x="260" y="0"/>
                  </a:lnTo>
                  <a:lnTo>
                    <a:pt x="664" y="1028"/>
                  </a:lnTo>
                  <a:lnTo>
                    <a:pt x="1065" y="0"/>
                  </a:lnTo>
                  <a:lnTo>
                    <a:pt x="1318" y="0"/>
                  </a:lnTo>
                  <a:lnTo>
                    <a:pt x="765" y="1347"/>
                  </a:lnTo>
                  <a:lnTo>
                    <a:pt x="557" y="1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2648" y="1491"/>
              <a:ext cx="234" cy="1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7"/>
            <p:cNvSpPr>
              <a:spLocks/>
            </p:cNvSpPr>
            <p:nvPr/>
          </p:nvSpPr>
          <p:spPr bwMode="auto">
            <a:xfrm>
              <a:off x="23146" y="1467"/>
              <a:ext cx="1221" cy="1385"/>
            </a:xfrm>
            <a:custGeom>
              <a:avLst/>
              <a:gdLst>
                <a:gd name="T0" fmla="*/ 0 w 517"/>
                <a:gd name="T1" fmla="*/ 295 h 586"/>
                <a:gd name="T2" fmla="*/ 0 w 517"/>
                <a:gd name="T3" fmla="*/ 293 h 586"/>
                <a:gd name="T4" fmla="*/ 292 w 517"/>
                <a:gd name="T5" fmla="*/ 0 h 586"/>
                <a:gd name="T6" fmla="*/ 513 w 517"/>
                <a:gd name="T7" fmla="*/ 88 h 586"/>
                <a:gd name="T8" fmla="*/ 449 w 517"/>
                <a:gd name="T9" fmla="*/ 162 h 586"/>
                <a:gd name="T10" fmla="*/ 291 w 517"/>
                <a:gd name="T11" fmla="*/ 92 h 586"/>
                <a:gd name="T12" fmla="*/ 104 w 517"/>
                <a:gd name="T13" fmla="*/ 291 h 586"/>
                <a:gd name="T14" fmla="*/ 104 w 517"/>
                <a:gd name="T15" fmla="*/ 293 h 586"/>
                <a:gd name="T16" fmla="*/ 291 w 517"/>
                <a:gd name="T17" fmla="*/ 494 h 586"/>
                <a:gd name="T18" fmla="*/ 453 w 517"/>
                <a:gd name="T19" fmla="*/ 421 h 586"/>
                <a:gd name="T20" fmla="*/ 517 w 517"/>
                <a:gd name="T21" fmla="*/ 485 h 586"/>
                <a:gd name="T22" fmla="*/ 288 w 517"/>
                <a:gd name="T23" fmla="*/ 586 h 586"/>
                <a:gd name="T24" fmla="*/ 0 w 517"/>
                <a:gd name="T25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7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2"/>
                    <a:pt x="120" y="0"/>
                    <a:pt x="292" y="0"/>
                  </a:cubicBezTo>
                  <a:cubicBezTo>
                    <a:pt x="396" y="0"/>
                    <a:pt x="459" y="37"/>
                    <a:pt x="513" y="88"/>
                  </a:cubicBezTo>
                  <a:cubicBezTo>
                    <a:pt x="449" y="162"/>
                    <a:pt x="449" y="162"/>
                    <a:pt x="449" y="162"/>
                  </a:cubicBezTo>
                  <a:cubicBezTo>
                    <a:pt x="404" y="120"/>
                    <a:pt x="356" y="92"/>
                    <a:pt x="291" y="92"/>
                  </a:cubicBezTo>
                  <a:cubicBezTo>
                    <a:pt x="183" y="92"/>
                    <a:pt x="104" y="180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4"/>
                    <a:pt x="182" y="494"/>
                    <a:pt x="291" y="494"/>
                  </a:cubicBezTo>
                  <a:cubicBezTo>
                    <a:pt x="360" y="494"/>
                    <a:pt x="405" y="466"/>
                    <a:pt x="453" y="421"/>
                  </a:cubicBezTo>
                  <a:cubicBezTo>
                    <a:pt x="517" y="485"/>
                    <a:pt x="517" y="485"/>
                    <a:pt x="517" y="485"/>
                  </a:cubicBezTo>
                  <a:cubicBezTo>
                    <a:pt x="458" y="547"/>
                    <a:pt x="394" y="586"/>
                    <a:pt x="288" y="586"/>
                  </a:cubicBezTo>
                  <a:cubicBezTo>
                    <a:pt x="123" y="586"/>
                    <a:pt x="0" y="457"/>
                    <a:pt x="0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8"/>
            <p:cNvSpPr>
              <a:spLocks/>
            </p:cNvSpPr>
            <p:nvPr/>
          </p:nvSpPr>
          <p:spPr bwMode="auto">
            <a:xfrm>
              <a:off x="24573" y="1491"/>
              <a:ext cx="1002" cy="1337"/>
            </a:xfrm>
            <a:custGeom>
              <a:avLst/>
              <a:gdLst>
                <a:gd name="T0" fmla="*/ 0 w 1002"/>
                <a:gd name="T1" fmla="*/ 0 h 1337"/>
                <a:gd name="T2" fmla="*/ 992 w 1002"/>
                <a:gd name="T3" fmla="*/ 0 h 1337"/>
                <a:gd name="T4" fmla="*/ 992 w 1002"/>
                <a:gd name="T5" fmla="*/ 210 h 1337"/>
                <a:gd name="T6" fmla="*/ 236 w 1002"/>
                <a:gd name="T7" fmla="*/ 210 h 1337"/>
                <a:gd name="T8" fmla="*/ 236 w 1002"/>
                <a:gd name="T9" fmla="*/ 558 h 1337"/>
                <a:gd name="T10" fmla="*/ 907 w 1002"/>
                <a:gd name="T11" fmla="*/ 558 h 1337"/>
                <a:gd name="T12" fmla="*/ 907 w 1002"/>
                <a:gd name="T13" fmla="*/ 768 h 1337"/>
                <a:gd name="T14" fmla="*/ 236 w 1002"/>
                <a:gd name="T15" fmla="*/ 768 h 1337"/>
                <a:gd name="T16" fmla="*/ 236 w 1002"/>
                <a:gd name="T17" fmla="*/ 1127 h 1337"/>
                <a:gd name="T18" fmla="*/ 1002 w 1002"/>
                <a:gd name="T19" fmla="*/ 1127 h 1337"/>
                <a:gd name="T20" fmla="*/ 1002 w 1002"/>
                <a:gd name="T21" fmla="*/ 1337 h 1337"/>
                <a:gd name="T22" fmla="*/ 0 w 1002"/>
                <a:gd name="T23" fmla="*/ 1337 h 1337"/>
                <a:gd name="T24" fmla="*/ 0 w 1002"/>
                <a:gd name="T25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2" h="1337">
                  <a:moveTo>
                    <a:pt x="0" y="0"/>
                  </a:moveTo>
                  <a:lnTo>
                    <a:pt x="992" y="0"/>
                  </a:lnTo>
                  <a:lnTo>
                    <a:pt x="992" y="210"/>
                  </a:lnTo>
                  <a:lnTo>
                    <a:pt x="236" y="210"/>
                  </a:lnTo>
                  <a:lnTo>
                    <a:pt x="236" y="558"/>
                  </a:lnTo>
                  <a:lnTo>
                    <a:pt x="907" y="558"/>
                  </a:lnTo>
                  <a:lnTo>
                    <a:pt x="907" y="768"/>
                  </a:lnTo>
                  <a:lnTo>
                    <a:pt x="236" y="768"/>
                  </a:lnTo>
                  <a:lnTo>
                    <a:pt x="236" y="1127"/>
                  </a:lnTo>
                  <a:lnTo>
                    <a:pt x="1002" y="1127"/>
                  </a:lnTo>
                  <a:lnTo>
                    <a:pt x="1002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39"/>
            <p:cNvSpPr>
              <a:spLocks noChangeArrowheads="1"/>
            </p:cNvSpPr>
            <p:nvPr/>
          </p:nvSpPr>
          <p:spPr bwMode="auto">
            <a:xfrm>
              <a:off x="25849" y="2563"/>
              <a:ext cx="255" cy="2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91" name="Group 7190"/>
          <p:cNvGrpSpPr/>
          <p:nvPr/>
        </p:nvGrpSpPr>
        <p:grpSpPr>
          <a:xfrm>
            <a:off x="-1978741" y="2443230"/>
            <a:ext cx="15990265" cy="5910634"/>
            <a:chOff x="-1978741" y="2833928"/>
            <a:chExt cx="15990265" cy="5910634"/>
          </a:xfrm>
        </p:grpSpPr>
        <p:sp>
          <p:nvSpPr>
            <p:cNvPr id="64" name="TextBox 63"/>
            <p:cNvSpPr txBox="1"/>
            <p:nvPr/>
          </p:nvSpPr>
          <p:spPr>
            <a:xfrm>
              <a:off x="10984656" y="5620507"/>
              <a:ext cx="974626" cy="123111"/>
            </a:xfrm>
            <a:prstGeom prst="rect">
              <a:avLst/>
            </a:prstGeom>
            <a:noFill/>
            <a:ln w="12700">
              <a:noFill/>
              <a:tailEnd type="oval"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40,000 years old</a:t>
              </a:r>
            </a:p>
          </p:txBody>
        </p:sp>
        <p:sp>
          <p:nvSpPr>
            <p:cNvPr id="65" name="Freeform 64"/>
            <p:cNvSpPr/>
            <p:nvPr/>
          </p:nvSpPr>
          <p:spPr>
            <a:xfrm>
              <a:off x="-1709730" y="4408131"/>
              <a:ext cx="3233905" cy="978682"/>
            </a:xfrm>
            <a:custGeom>
              <a:avLst/>
              <a:gdLst>
                <a:gd name="connsiteX0" fmla="*/ 0 w 2557263"/>
                <a:gd name="connsiteY0" fmla="*/ 773909 h 773909"/>
                <a:gd name="connsiteX1" fmla="*/ 0 w 2557263"/>
                <a:gd name="connsiteY1" fmla="*/ 773909 h 773909"/>
                <a:gd name="connsiteX2" fmla="*/ 85725 w 2557263"/>
                <a:gd name="connsiteY2" fmla="*/ 735809 h 773909"/>
                <a:gd name="connsiteX3" fmla="*/ 123825 w 2557263"/>
                <a:gd name="connsiteY3" fmla="*/ 716759 h 773909"/>
                <a:gd name="connsiteX4" fmla="*/ 190500 w 2557263"/>
                <a:gd name="connsiteY4" fmla="*/ 697709 h 773909"/>
                <a:gd name="connsiteX5" fmla="*/ 266700 w 2557263"/>
                <a:gd name="connsiteY5" fmla="*/ 669134 h 773909"/>
                <a:gd name="connsiteX6" fmla="*/ 361950 w 2557263"/>
                <a:gd name="connsiteY6" fmla="*/ 640559 h 773909"/>
                <a:gd name="connsiteX7" fmla="*/ 533400 w 2557263"/>
                <a:gd name="connsiteY7" fmla="*/ 573884 h 773909"/>
                <a:gd name="connsiteX8" fmla="*/ 714375 w 2557263"/>
                <a:gd name="connsiteY8" fmla="*/ 497684 h 773909"/>
                <a:gd name="connsiteX9" fmla="*/ 904875 w 2557263"/>
                <a:gd name="connsiteY9" fmla="*/ 440534 h 773909"/>
                <a:gd name="connsiteX10" fmla="*/ 971550 w 2557263"/>
                <a:gd name="connsiteY10" fmla="*/ 411959 h 773909"/>
                <a:gd name="connsiteX11" fmla="*/ 1038225 w 2557263"/>
                <a:gd name="connsiteY11" fmla="*/ 364334 h 773909"/>
                <a:gd name="connsiteX12" fmla="*/ 1123950 w 2557263"/>
                <a:gd name="connsiteY12" fmla="*/ 345284 h 773909"/>
                <a:gd name="connsiteX13" fmla="*/ 1276350 w 2557263"/>
                <a:gd name="connsiteY13" fmla="*/ 288134 h 773909"/>
                <a:gd name="connsiteX14" fmla="*/ 1333500 w 2557263"/>
                <a:gd name="connsiteY14" fmla="*/ 269084 h 773909"/>
                <a:gd name="connsiteX15" fmla="*/ 1447800 w 2557263"/>
                <a:gd name="connsiteY15" fmla="*/ 211934 h 773909"/>
                <a:gd name="connsiteX16" fmla="*/ 1485900 w 2557263"/>
                <a:gd name="connsiteY16" fmla="*/ 183359 h 773909"/>
                <a:gd name="connsiteX17" fmla="*/ 1533525 w 2557263"/>
                <a:gd name="connsiteY17" fmla="*/ 164309 h 773909"/>
                <a:gd name="connsiteX18" fmla="*/ 1581150 w 2557263"/>
                <a:gd name="connsiteY18" fmla="*/ 135734 h 773909"/>
                <a:gd name="connsiteX19" fmla="*/ 1638300 w 2557263"/>
                <a:gd name="connsiteY19" fmla="*/ 116684 h 773909"/>
                <a:gd name="connsiteX20" fmla="*/ 1781175 w 2557263"/>
                <a:gd name="connsiteY20" fmla="*/ 88109 h 773909"/>
                <a:gd name="connsiteX21" fmla="*/ 1885950 w 2557263"/>
                <a:gd name="connsiteY21" fmla="*/ 59534 h 773909"/>
                <a:gd name="connsiteX22" fmla="*/ 2076450 w 2557263"/>
                <a:gd name="connsiteY22" fmla="*/ 30959 h 773909"/>
                <a:gd name="connsiteX23" fmla="*/ 2143125 w 2557263"/>
                <a:gd name="connsiteY23" fmla="*/ 11909 h 773909"/>
                <a:gd name="connsiteX24" fmla="*/ 2181225 w 2557263"/>
                <a:gd name="connsiteY24" fmla="*/ 2384 h 773909"/>
                <a:gd name="connsiteX25" fmla="*/ 2343150 w 2557263"/>
                <a:gd name="connsiteY25" fmla="*/ 21434 h 773909"/>
                <a:gd name="connsiteX26" fmla="*/ 2457450 w 2557263"/>
                <a:gd name="connsiteY26" fmla="*/ 2384 h 773909"/>
                <a:gd name="connsiteX27" fmla="*/ 752475 w 2557263"/>
                <a:gd name="connsiteY27" fmla="*/ 164309 h 77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57263" h="773909">
                  <a:moveTo>
                    <a:pt x="0" y="773909"/>
                  </a:moveTo>
                  <a:lnTo>
                    <a:pt x="0" y="773909"/>
                  </a:lnTo>
                  <a:lnTo>
                    <a:pt x="85725" y="735809"/>
                  </a:lnTo>
                  <a:cubicBezTo>
                    <a:pt x="98617" y="729859"/>
                    <a:pt x="110481" y="721611"/>
                    <a:pt x="123825" y="716759"/>
                  </a:cubicBezTo>
                  <a:cubicBezTo>
                    <a:pt x="145548" y="708860"/>
                    <a:pt x="168572" y="705018"/>
                    <a:pt x="190500" y="697709"/>
                  </a:cubicBezTo>
                  <a:cubicBezTo>
                    <a:pt x="216235" y="689131"/>
                    <a:pt x="240965" y="677712"/>
                    <a:pt x="266700" y="669134"/>
                  </a:cubicBezTo>
                  <a:cubicBezTo>
                    <a:pt x="298147" y="658652"/>
                    <a:pt x="330733" y="651708"/>
                    <a:pt x="361950" y="640559"/>
                  </a:cubicBezTo>
                  <a:cubicBezTo>
                    <a:pt x="419697" y="619935"/>
                    <a:pt x="476886" y="597679"/>
                    <a:pt x="533400" y="573884"/>
                  </a:cubicBezTo>
                  <a:cubicBezTo>
                    <a:pt x="593725" y="548484"/>
                    <a:pt x="651681" y="516492"/>
                    <a:pt x="714375" y="497684"/>
                  </a:cubicBezTo>
                  <a:cubicBezTo>
                    <a:pt x="777875" y="478634"/>
                    <a:pt x="843939" y="466649"/>
                    <a:pt x="904875" y="440534"/>
                  </a:cubicBezTo>
                  <a:cubicBezTo>
                    <a:pt x="927100" y="431009"/>
                    <a:pt x="950556" y="423956"/>
                    <a:pt x="971550" y="411959"/>
                  </a:cubicBezTo>
                  <a:cubicBezTo>
                    <a:pt x="995264" y="398408"/>
                    <a:pt x="1013203" y="375281"/>
                    <a:pt x="1038225" y="364334"/>
                  </a:cubicBezTo>
                  <a:cubicBezTo>
                    <a:pt x="1065043" y="352601"/>
                    <a:pt x="1096071" y="354205"/>
                    <a:pt x="1123950" y="345284"/>
                  </a:cubicBezTo>
                  <a:cubicBezTo>
                    <a:pt x="1175623" y="328749"/>
                    <a:pt x="1224880" y="305291"/>
                    <a:pt x="1276350" y="288134"/>
                  </a:cubicBezTo>
                  <a:lnTo>
                    <a:pt x="1333500" y="269084"/>
                  </a:lnTo>
                  <a:cubicBezTo>
                    <a:pt x="1419947" y="204248"/>
                    <a:pt x="1311204" y="280232"/>
                    <a:pt x="1447800" y="211934"/>
                  </a:cubicBezTo>
                  <a:cubicBezTo>
                    <a:pt x="1461999" y="204834"/>
                    <a:pt x="1472023" y="191069"/>
                    <a:pt x="1485900" y="183359"/>
                  </a:cubicBezTo>
                  <a:cubicBezTo>
                    <a:pt x="1500846" y="175056"/>
                    <a:pt x="1518232" y="171955"/>
                    <a:pt x="1533525" y="164309"/>
                  </a:cubicBezTo>
                  <a:cubicBezTo>
                    <a:pt x="1550084" y="156030"/>
                    <a:pt x="1564296" y="143395"/>
                    <a:pt x="1581150" y="135734"/>
                  </a:cubicBezTo>
                  <a:cubicBezTo>
                    <a:pt x="1599431" y="127425"/>
                    <a:pt x="1618898" y="121858"/>
                    <a:pt x="1638300" y="116684"/>
                  </a:cubicBezTo>
                  <a:cubicBezTo>
                    <a:pt x="1711382" y="97195"/>
                    <a:pt x="1715931" y="99972"/>
                    <a:pt x="1781175" y="88109"/>
                  </a:cubicBezTo>
                  <a:cubicBezTo>
                    <a:pt x="1901989" y="66143"/>
                    <a:pt x="1747085" y="94250"/>
                    <a:pt x="1885950" y="59534"/>
                  </a:cubicBezTo>
                  <a:cubicBezTo>
                    <a:pt x="1970309" y="38444"/>
                    <a:pt x="1990549" y="39549"/>
                    <a:pt x="2076450" y="30959"/>
                  </a:cubicBezTo>
                  <a:cubicBezTo>
                    <a:pt x="2195557" y="1182"/>
                    <a:pt x="2047472" y="39238"/>
                    <a:pt x="2143125" y="11909"/>
                  </a:cubicBezTo>
                  <a:cubicBezTo>
                    <a:pt x="2155712" y="8313"/>
                    <a:pt x="2168525" y="5559"/>
                    <a:pt x="2181225" y="2384"/>
                  </a:cubicBezTo>
                  <a:cubicBezTo>
                    <a:pt x="2235200" y="8734"/>
                    <a:pt x="2288843" y="19345"/>
                    <a:pt x="2343150" y="21434"/>
                  </a:cubicBezTo>
                  <a:cubicBezTo>
                    <a:pt x="2375590" y="22682"/>
                    <a:pt x="2724150" y="-8729"/>
                    <a:pt x="2457450" y="2384"/>
                  </a:cubicBezTo>
                  <a:lnTo>
                    <a:pt x="752475" y="16430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4939265" y="3425479"/>
              <a:ext cx="2047355" cy="5818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959600" y="2836545"/>
              <a:ext cx="1127125" cy="5889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8956677" y="4472149"/>
              <a:ext cx="110657" cy="110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>
              <a:stCxn id="80" idx="1"/>
            </p:cNvCxnSpPr>
            <p:nvPr/>
          </p:nvCxnSpPr>
          <p:spPr>
            <a:xfrm>
              <a:off x="8972882" y="4488354"/>
              <a:ext cx="2471055" cy="75672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916170" y="4733598"/>
              <a:ext cx="1345390" cy="56929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2105025" y="5734050"/>
              <a:ext cx="3150062" cy="43731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103" idx="1"/>
            </p:cNvCxnSpPr>
            <p:nvPr/>
          </p:nvCxnSpPr>
          <p:spPr>
            <a:xfrm flipV="1">
              <a:off x="-1069848" y="4033189"/>
              <a:ext cx="4619063" cy="5992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03" idx="1"/>
            </p:cNvCxnSpPr>
            <p:nvPr/>
          </p:nvCxnSpPr>
          <p:spPr>
            <a:xfrm flipV="1">
              <a:off x="3549215" y="3484245"/>
              <a:ext cx="1394260" cy="54894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079095" y="2833928"/>
              <a:ext cx="2004009" cy="116211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0062505" y="3996040"/>
              <a:ext cx="2691414" cy="3847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081010" y="2838450"/>
              <a:ext cx="916467" cy="167760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-1978741" y="5302896"/>
              <a:ext cx="4894911" cy="261455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5" idx="8"/>
            </p:cNvCxnSpPr>
            <p:nvPr/>
          </p:nvCxnSpPr>
          <p:spPr>
            <a:xfrm>
              <a:off x="-806334" y="5037500"/>
              <a:ext cx="2911359" cy="6965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5255086" y="5848312"/>
              <a:ext cx="4530091" cy="32305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endCxn id="80" idx="1"/>
            </p:cNvCxnSpPr>
            <p:nvPr/>
          </p:nvCxnSpPr>
          <p:spPr>
            <a:xfrm>
              <a:off x="6986620" y="3425479"/>
              <a:ext cx="1986262" cy="10628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795447" y="4799758"/>
              <a:ext cx="10872506" cy="394480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2667952" y="4799758"/>
              <a:ext cx="1343572" cy="116654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80" idx="3"/>
            </p:cNvCxnSpPr>
            <p:nvPr/>
          </p:nvCxnSpPr>
          <p:spPr>
            <a:xfrm flipH="1">
              <a:off x="5255087" y="4566601"/>
              <a:ext cx="3717795" cy="16047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0" idx="6"/>
            </p:cNvCxnSpPr>
            <p:nvPr/>
          </p:nvCxnSpPr>
          <p:spPr>
            <a:xfrm flipH="1">
              <a:off x="4261557" y="4527478"/>
              <a:ext cx="4805777" cy="2061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4254821" y="3483662"/>
              <a:ext cx="684444" cy="124993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254822" y="4733598"/>
              <a:ext cx="2783518" cy="64612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 rot="11117393">
              <a:off x="2910312" y="3523644"/>
              <a:ext cx="1218283" cy="519127"/>
              <a:chOff x="7094346" y="5822437"/>
              <a:chExt cx="1218283" cy="51912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7637411" y="5822437"/>
                <a:ext cx="91464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0482607">
                <a:off x="7094346" y="6218452"/>
                <a:ext cx="1218283" cy="123111"/>
              </a:xfrm>
              <a:prstGeom prst="rect">
                <a:avLst/>
              </a:prstGeom>
              <a:noFill/>
              <a:ln w="12700">
                <a:noFill/>
                <a:tailEnd type="oval"/>
              </a:ln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Active stratovolcano</a:t>
                </a: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V="1">
                <a:off x="7551644" y="5874835"/>
                <a:ext cx="117339" cy="14161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7678673" y="5881675"/>
                <a:ext cx="25883" cy="27147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7700879" y="5881674"/>
                <a:ext cx="128769" cy="13477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7529784" y="5989798"/>
                <a:ext cx="331756" cy="179245"/>
                <a:chOff x="7527824" y="5989797"/>
                <a:chExt cx="331670" cy="179245"/>
              </a:xfrm>
            </p:grpSpPr>
            <p:sp>
              <p:nvSpPr>
                <p:cNvPr id="109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813774" y="59982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681436" y="61233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527824" y="5989797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17" name="Group 116"/>
            <p:cNvGrpSpPr/>
            <p:nvPr/>
          </p:nvGrpSpPr>
          <p:grpSpPr>
            <a:xfrm>
              <a:off x="11284558" y="5197559"/>
              <a:ext cx="331756" cy="344709"/>
              <a:chOff x="3521627" y="4579677"/>
              <a:chExt cx="331756" cy="344709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3629430" y="4579677"/>
                <a:ext cx="91464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flipV="1">
                <a:off x="3543487" y="4630178"/>
                <a:ext cx="117339" cy="14161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H="1" flipV="1">
                <a:off x="3670516" y="4637018"/>
                <a:ext cx="25883" cy="27147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3692722" y="4637017"/>
                <a:ext cx="128769" cy="13477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2" name="Group 121"/>
              <p:cNvGrpSpPr/>
              <p:nvPr/>
            </p:nvGrpSpPr>
            <p:grpSpPr>
              <a:xfrm>
                <a:off x="3521627" y="4745141"/>
                <a:ext cx="331756" cy="179245"/>
                <a:chOff x="7527824" y="5989797"/>
                <a:chExt cx="331670" cy="179245"/>
              </a:xfrm>
            </p:grpSpPr>
            <p:sp>
              <p:nvSpPr>
                <p:cNvPr id="123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813774" y="59982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681436" y="61233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527824" y="5989797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7168" name="Straight Connector 7167"/>
            <p:cNvCxnSpPr>
              <a:stCxn id="80" idx="7"/>
            </p:cNvCxnSpPr>
            <p:nvPr/>
          </p:nvCxnSpPr>
          <p:spPr>
            <a:xfrm flipV="1">
              <a:off x="9051129" y="3996040"/>
              <a:ext cx="1031975" cy="49231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0" idx="1"/>
            </p:cNvCxnSpPr>
            <p:nvPr/>
          </p:nvCxnSpPr>
          <p:spPr>
            <a:xfrm>
              <a:off x="8972882" y="4488354"/>
              <a:ext cx="812295" cy="135995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55295" y="4380811"/>
              <a:ext cx="378824" cy="95890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986620" y="5656388"/>
              <a:ext cx="1001415" cy="670661"/>
              <a:chOff x="9555627" y="3697327"/>
              <a:chExt cx="1001415" cy="670661"/>
            </a:xfrm>
          </p:grpSpPr>
          <p:sp>
            <p:nvSpPr>
              <p:cNvPr id="174" name="Oval 173"/>
              <p:cNvSpPr/>
              <p:nvPr/>
            </p:nvSpPr>
            <p:spPr>
              <a:xfrm rot="12828408">
                <a:off x="9983861" y="3981524"/>
                <a:ext cx="115665" cy="1156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9555627" y="4212305"/>
                <a:ext cx="1001415" cy="155683"/>
              </a:xfrm>
              <a:prstGeom prst="rect">
                <a:avLst/>
              </a:prstGeom>
              <a:noFill/>
              <a:ln w="12700">
                <a:noFill/>
                <a:tailEnd type="oval"/>
              </a:ln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8,368 </a:t>
                </a:r>
                <a:r>
                  <a:rPr lang="en-US" sz="800" dirty="0" err="1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ft</a:t>
                </a:r>
                <a:r>
                  <a:rPr lang="en-US" sz="800" dirty="0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high</a:t>
                </a:r>
              </a:p>
            </p:txBody>
          </p:sp>
          <p:cxnSp>
            <p:nvCxnSpPr>
              <p:cNvPr id="176" name="Straight Connector 175"/>
              <p:cNvCxnSpPr/>
              <p:nvPr/>
            </p:nvCxnSpPr>
            <p:spPr>
              <a:xfrm rot="12828408" flipV="1">
                <a:off x="10097397" y="3921741"/>
                <a:ext cx="148387" cy="17908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rot="12828408" flipH="1" flipV="1">
                <a:off x="10120292" y="3707016"/>
                <a:ext cx="32732" cy="34329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rot="12828408">
                <a:off x="9929758" y="3813447"/>
                <a:ext cx="162841" cy="17043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9" name="Group 178"/>
              <p:cNvGrpSpPr/>
              <p:nvPr/>
            </p:nvGrpSpPr>
            <p:grpSpPr>
              <a:xfrm rot="12828408">
                <a:off x="9966265" y="3697327"/>
                <a:ext cx="419538" cy="226669"/>
                <a:chOff x="7527824" y="5989797"/>
                <a:chExt cx="331670" cy="179245"/>
              </a:xfrm>
            </p:grpSpPr>
            <p:sp>
              <p:nvSpPr>
                <p:cNvPr id="180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813774" y="59982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681436" y="61233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527824" y="5989797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187" name="Group 7186"/>
          <p:cNvGrpSpPr/>
          <p:nvPr/>
        </p:nvGrpSpPr>
        <p:grpSpPr>
          <a:xfrm>
            <a:off x="649376" y="3800161"/>
            <a:ext cx="2864517" cy="1039625"/>
            <a:chOff x="649376" y="4190859"/>
            <a:chExt cx="2864517" cy="1039625"/>
          </a:xfrm>
        </p:grpSpPr>
        <p:sp>
          <p:nvSpPr>
            <p:cNvPr id="113" name="TextBox 112"/>
            <p:cNvSpPr txBox="1"/>
            <p:nvPr/>
          </p:nvSpPr>
          <p:spPr>
            <a:xfrm>
              <a:off x="836237" y="4307154"/>
              <a:ext cx="2677656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82880" tIns="182880" rIns="182880" bIns="182880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提供即時維運平台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vRealize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 Operations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649376" y="4190859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2</a:t>
              </a:r>
            </a:p>
          </p:txBody>
        </p:sp>
      </p:grpSp>
      <p:grpSp>
        <p:nvGrpSpPr>
          <p:cNvPr id="7188" name="Group 7187"/>
          <p:cNvGrpSpPr/>
          <p:nvPr/>
        </p:nvGrpSpPr>
        <p:grpSpPr>
          <a:xfrm>
            <a:off x="2488337" y="4708695"/>
            <a:ext cx="4156178" cy="1224878"/>
            <a:chOff x="2488337" y="5099393"/>
            <a:chExt cx="4156178" cy="1224878"/>
          </a:xfrm>
        </p:grpSpPr>
        <p:sp>
          <p:nvSpPr>
            <p:cNvPr id="112" name="TextBox 111"/>
            <p:cNvSpPr txBox="1"/>
            <p:nvPr/>
          </p:nvSpPr>
          <p:spPr>
            <a:xfrm>
              <a:off x="2488337" y="5099393"/>
              <a:ext cx="4156178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square" lIns="182880" tIns="182880" rIns="182880" bIns="182880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建立彈性基礎架構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vSphere/ </a:t>
              </a: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vCloud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 Suites</a:t>
              </a:r>
            </a:p>
          </p:txBody>
        </p:sp>
        <p:sp>
          <p:nvSpPr>
            <p:cNvPr id="136" name="Oval 135"/>
            <p:cNvSpPr/>
            <p:nvPr/>
          </p:nvSpPr>
          <p:spPr>
            <a:xfrm>
              <a:off x="5086261" y="5986621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1</a:t>
              </a:r>
            </a:p>
          </p:txBody>
        </p:sp>
      </p:grpSp>
      <p:grpSp>
        <p:nvGrpSpPr>
          <p:cNvPr id="7190" name="Group 7189"/>
          <p:cNvGrpSpPr/>
          <p:nvPr/>
        </p:nvGrpSpPr>
        <p:grpSpPr>
          <a:xfrm>
            <a:off x="9615117" y="2538818"/>
            <a:ext cx="2215991" cy="1240051"/>
            <a:chOff x="9615117" y="2929516"/>
            <a:chExt cx="2215991" cy="1240051"/>
          </a:xfrm>
        </p:grpSpPr>
        <p:sp>
          <p:nvSpPr>
            <p:cNvPr id="115" name="TextBox 114"/>
            <p:cNvSpPr txBox="1"/>
            <p:nvPr/>
          </p:nvSpPr>
          <p:spPr>
            <a:xfrm>
              <a:off x="9615117" y="2929516"/>
              <a:ext cx="2215991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82880" tIns="182880" rIns="182880" bIns="182880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加強資訊系統安全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NSX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9893680" y="3831917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4</a:t>
              </a:r>
            </a:p>
          </p:txBody>
        </p:sp>
      </p:grpSp>
      <p:grpSp>
        <p:nvGrpSpPr>
          <p:cNvPr id="7189" name="Group 7188"/>
          <p:cNvGrpSpPr/>
          <p:nvPr/>
        </p:nvGrpSpPr>
        <p:grpSpPr>
          <a:xfrm>
            <a:off x="4755134" y="2820296"/>
            <a:ext cx="2510956" cy="1146128"/>
            <a:chOff x="4755134" y="3210994"/>
            <a:chExt cx="2510956" cy="1146128"/>
          </a:xfrm>
        </p:grpSpPr>
        <p:sp>
          <p:nvSpPr>
            <p:cNvPr id="114" name="TextBox 113"/>
            <p:cNvSpPr txBox="1"/>
            <p:nvPr/>
          </p:nvSpPr>
          <p:spPr>
            <a:xfrm>
              <a:off x="4755134" y="3433792"/>
              <a:ext cx="2510956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none" lIns="182880" tIns="182880" rIns="182880" bIns="182880" rtlCol="0">
              <a:spAutoFit/>
            </a:bodyPr>
            <a:lstStyle/>
            <a:p>
              <a:pPr algn="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提供軟體雲服務平台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Horizon </a:t>
              </a:r>
            </a:p>
          </p:txBody>
        </p:sp>
        <p:sp>
          <p:nvSpPr>
            <p:cNvPr id="184" name="Oval 183"/>
            <p:cNvSpPr/>
            <p:nvPr/>
          </p:nvSpPr>
          <p:spPr>
            <a:xfrm>
              <a:off x="6761681" y="3210994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3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72732" y="1389793"/>
            <a:ext cx="883940" cy="1062768"/>
            <a:chOff x="8072732" y="1389793"/>
            <a:chExt cx="883940" cy="1062768"/>
          </a:xfrm>
        </p:grpSpPr>
        <p:grpSp>
          <p:nvGrpSpPr>
            <p:cNvPr id="3" name="Group 2"/>
            <p:cNvGrpSpPr/>
            <p:nvPr/>
          </p:nvGrpSpPr>
          <p:grpSpPr>
            <a:xfrm>
              <a:off x="8072732" y="1389793"/>
              <a:ext cx="883940" cy="1062768"/>
              <a:chOff x="8225144" y="-1229246"/>
              <a:chExt cx="659508" cy="792931"/>
            </a:xfrm>
          </p:grpSpPr>
          <p:sp>
            <p:nvSpPr>
              <p:cNvPr id="220" name="Freeform 6"/>
              <p:cNvSpPr>
                <a:spLocks/>
              </p:cNvSpPr>
              <p:nvPr/>
            </p:nvSpPr>
            <p:spPr bwMode="auto">
              <a:xfrm>
                <a:off x="8225144" y="-1170291"/>
                <a:ext cx="34111" cy="733976"/>
              </a:xfrm>
              <a:custGeom>
                <a:avLst/>
                <a:gdLst>
                  <a:gd name="T0" fmla="*/ 0 w 85"/>
                  <a:gd name="T1" fmla="*/ 0 h 2544"/>
                  <a:gd name="T2" fmla="*/ 85 w 85"/>
                  <a:gd name="T3" fmla="*/ 0 h 2544"/>
                  <a:gd name="T4" fmla="*/ 85 w 85"/>
                  <a:gd name="T5" fmla="*/ 2544 h 2544"/>
                  <a:gd name="T6" fmla="*/ 0 w 85"/>
                  <a:gd name="T7" fmla="*/ 2544 h 2544"/>
                  <a:gd name="T8" fmla="*/ 0 w 85"/>
                  <a:gd name="T9" fmla="*/ 0 h 2544"/>
                  <a:gd name="T10" fmla="*/ 0 w 85"/>
                  <a:gd name="T11" fmla="*/ 0 h 2544"/>
                  <a:gd name="T12" fmla="*/ 0 w 85"/>
                  <a:gd name="T13" fmla="*/ 0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2544">
                    <a:moveTo>
                      <a:pt x="0" y="0"/>
                    </a:moveTo>
                    <a:lnTo>
                      <a:pt x="85" y="0"/>
                    </a:lnTo>
                    <a:lnTo>
                      <a:pt x="85" y="2544"/>
                    </a:lnTo>
                    <a:lnTo>
                      <a:pt x="0" y="254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7"/>
              <p:cNvSpPr>
                <a:spLocks/>
              </p:cNvSpPr>
              <p:nvPr/>
            </p:nvSpPr>
            <p:spPr bwMode="auto">
              <a:xfrm>
                <a:off x="8288209" y="-1229246"/>
                <a:ext cx="596443" cy="407184"/>
              </a:xfrm>
              <a:custGeom>
                <a:avLst/>
                <a:gdLst>
                  <a:gd name="T0" fmla="*/ 299 w 731"/>
                  <a:gd name="T1" fmla="*/ 0 h 499"/>
                  <a:gd name="T2" fmla="*/ 308 w 731"/>
                  <a:gd name="T3" fmla="*/ 0 h 499"/>
                  <a:gd name="T4" fmla="*/ 487 w 731"/>
                  <a:gd name="T5" fmla="*/ 39 h 499"/>
                  <a:gd name="T6" fmla="*/ 731 w 731"/>
                  <a:gd name="T7" fmla="*/ 44 h 499"/>
                  <a:gd name="T8" fmla="*/ 731 w 731"/>
                  <a:gd name="T9" fmla="*/ 472 h 499"/>
                  <a:gd name="T10" fmla="*/ 508 w 731"/>
                  <a:gd name="T11" fmla="*/ 469 h 499"/>
                  <a:gd name="T12" fmla="*/ 236 w 731"/>
                  <a:gd name="T13" fmla="*/ 431 h 499"/>
                  <a:gd name="T14" fmla="*/ 236 w 731"/>
                  <a:gd name="T15" fmla="*/ 431 h 499"/>
                  <a:gd name="T16" fmla="*/ 0 w 731"/>
                  <a:gd name="T17" fmla="*/ 496 h 499"/>
                  <a:gd name="T18" fmla="*/ 0 w 731"/>
                  <a:gd name="T19" fmla="*/ 71 h 499"/>
                  <a:gd name="T20" fmla="*/ 18 w 731"/>
                  <a:gd name="T21" fmla="*/ 62 h 499"/>
                  <a:gd name="T22" fmla="*/ 73 w 731"/>
                  <a:gd name="T23" fmla="*/ 39 h 499"/>
                  <a:gd name="T24" fmla="*/ 236 w 731"/>
                  <a:gd name="T25" fmla="*/ 3 h 499"/>
                  <a:gd name="T26" fmla="*/ 236 w 731"/>
                  <a:gd name="T27" fmla="*/ 3 h 499"/>
                  <a:gd name="T28" fmla="*/ 299 w 731"/>
                  <a:gd name="T2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1" h="499">
                    <a:moveTo>
                      <a:pt x="299" y="0"/>
                    </a:moveTo>
                    <a:cubicBezTo>
                      <a:pt x="302" y="0"/>
                      <a:pt x="305" y="0"/>
                      <a:pt x="308" y="0"/>
                    </a:cubicBezTo>
                    <a:cubicBezTo>
                      <a:pt x="399" y="3"/>
                      <a:pt x="438" y="21"/>
                      <a:pt x="487" y="39"/>
                    </a:cubicBezTo>
                    <a:cubicBezTo>
                      <a:pt x="544" y="56"/>
                      <a:pt x="605" y="71"/>
                      <a:pt x="731" y="44"/>
                    </a:cubicBezTo>
                    <a:cubicBezTo>
                      <a:pt x="731" y="472"/>
                      <a:pt x="731" y="472"/>
                      <a:pt x="731" y="472"/>
                    </a:cubicBezTo>
                    <a:cubicBezTo>
                      <a:pt x="605" y="499"/>
                      <a:pt x="559" y="487"/>
                      <a:pt x="508" y="469"/>
                    </a:cubicBezTo>
                    <a:cubicBezTo>
                      <a:pt x="450" y="448"/>
                      <a:pt x="387" y="422"/>
                      <a:pt x="236" y="431"/>
                    </a:cubicBezTo>
                    <a:cubicBezTo>
                      <a:pt x="236" y="431"/>
                      <a:pt x="236" y="431"/>
                      <a:pt x="236" y="431"/>
                    </a:cubicBezTo>
                    <a:cubicBezTo>
                      <a:pt x="136" y="440"/>
                      <a:pt x="49" y="475"/>
                      <a:pt x="0" y="496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6" y="68"/>
                      <a:pt x="12" y="65"/>
                      <a:pt x="18" y="62"/>
                    </a:cubicBezTo>
                    <a:cubicBezTo>
                      <a:pt x="33" y="56"/>
                      <a:pt x="52" y="47"/>
                      <a:pt x="73" y="39"/>
                    </a:cubicBezTo>
                    <a:cubicBezTo>
                      <a:pt x="118" y="24"/>
                      <a:pt x="175" y="9"/>
                      <a:pt x="236" y="3"/>
                    </a:cubicBezTo>
                    <a:cubicBezTo>
                      <a:pt x="236" y="3"/>
                      <a:pt x="236" y="3"/>
                      <a:pt x="236" y="3"/>
                    </a:cubicBezTo>
                    <a:cubicBezTo>
                      <a:pt x="260" y="0"/>
                      <a:pt x="281" y="0"/>
                      <a:pt x="2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6" name="Group 30"/>
            <p:cNvGrpSpPr>
              <a:grpSpLocks noChangeAspect="1"/>
            </p:cNvGrpSpPr>
            <p:nvPr/>
          </p:nvGrpSpPr>
          <p:grpSpPr bwMode="invGray">
            <a:xfrm>
              <a:off x="8242373" y="1619856"/>
              <a:ext cx="649072" cy="103232"/>
              <a:chOff x="1909" y="1848"/>
              <a:chExt cx="3848" cy="612"/>
            </a:xfrm>
            <a:solidFill>
              <a:srgbClr val="162125"/>
            </a:solidFill>
          </p:grpSpPr>
          <p:sp>
            <p:nvSpPr>
              <p:cNvPr id="126" name="Freeform 31"/>
              <p:cNvSpPr>
                <a:spLocks noEditPoints="1"/>
              </p:cNvSpPr>
              <p:nvPr userDrawn="1"/>
            </p:nvSpPr>
            <p:spPr bwMode="invGray">
              <a:xfrm>
                <a:off x="5677" y="1871"/>
                <a:ext cx="80" cy="84"/>
              </a:xfrm>
              <a:custGeom>
                <a:avLst/>
                <a:gdLst>
                  <a:gd name="T0" fmla="*/ 31 w 34"/>
                  <a:gd name="T1" fmla="*/ 18 h 35"/>
                  <a:gd name="T2" fmla="*/ 31 w 34"/>
                  <a:gd name="T3" fmla="*/ 18 h 35"/>
                  <a:gd name="T4" fmla="*/ 17 w 34"/>
                  <a:gd name="T5" fmla="*/ 4 h 35"/>
                  <a:gd name="T6" fmla="*/ 3 w 34"/>
                  <a:gd name="T7" fmla="*/ 18 h 35"/>
                  <a:gd name="T8" fmla="*/ 3 w 34"/>
                  <a:gd name="T9" fmla="*/ 18 h 35"/>
                  <a:gd name="T10" fmla="*/ 17 w 34"/>
                  <a:gd name="T11" fmla="*/ 32 h 35"/>
                  <a:gd name="T12" fmla="*/ 31 w 34"/>
                  <a:gd name="T13" fmla="*/ 18 h 35"/>
                  <a:gd name="T14" fmla="*/ 0 w 34"/>
                  <a:gd name="T15" fmla="*/ 18 h 35"/>
                  <a:gd name="T16" fmla="*/ 0 w 34"/>
                  <a:gd name="T17" fmla="*/ 18 h 35"/>
                  <a:gd name="T18" fmla="*/ 17 w 34"/>
                  <a:gd name="T19" fmla="*/ 0 h 35"/>
                  <a:gd name="T20" fmla="*/ 34 w 34"/>
                  <a:gd name="T21" fmla="*/ 18 h 35"/>
                  <a:gd name="T22" fmla="*/ 34 w 34"/>
                  <a:gd name="T23" fmla="*/ 18 h 35"/>
                  <a:gd name="T24" fmla="*/ 17 w 34"/>
                  <a:gd name="T25" fmla="*/ 35 h 35"/>
                  <a:gd name="T26" fmla="*/ 0 w 34"/>
                  <a:gd name="T27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35">
                    <a:moveTo>
                      <a:pt x="31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0"/>
                      <a:pt x="25" y="4"/>
                      <a:pt x="17" y="4"/>
                    </a:cubicBezTo>
                    <a:cubicBezTo>
                      <a:pt x="9" y="4"/>
                      <a:pt x="3" y="10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6"/>
                      <a:pt x="9" y="32"/>
                      <a:pt x="17" y="32"/>
                    </a:cubicBezTo>
                    <a:cubicBezTo>
                      <a:pt x="25" y="32"/>
                      <a:pt x="31" y="25"/>
                      <a:pt x="31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27"/>
                      <a:pt x="27" y="35"/>
                      <a:pt x="17" y="35"/>
                    </a:cubicBezTo>
                    <a:cubicBezTo>
                      <a:pt x="7" y="35"/>
                      <a:pt x="0" y="27"/>
                      <a:pt x="0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"/>
              <p:cNvSpPr>
                <a:spLocks noEditPoints="1"/>
              </p:cNvSpPr>
              <p:nvPr userDrawn="1"/>
            </p:nvSpPr>
            <p:spPr bwMode="invGray">
              <a:xfrm>
                <a:off x="5700" y="1893"/>
                <a:ext cx="33" cy="41"/>
              </a:xfrm>
              <a:custGeom>
                <a:avLst/>
                <a:gdLst>
                  <a:gd name="T0" fmla="*/ 8 w 14"/>
                  <a:gd name="T1" fmla="*/ 8 h 17"/>
                  <a:gd name="T2" fmla="*/ 11 w 14"/>
                  <a:gd name="T3" fmla="*/ 6 h 17"/>
                  <a:gd name="T4" fmla="*/ 11 w 14"/>
                  <a:gd name="T5" fmla="*/ 6 h 17"/>
                  <a:gd name="T6" fmla="*/ 8 w 14"/>
                  <a:gd name="T7" fmla="*/ 3 h 17"/>
                  <a:gd name="T8" fmla="*/ 4 w 14"/>
                  <a:gd name="T9" fmla="*/ 3 h 17"/>
                  <a:gd name="T10" fmla="*/ 4 w 14"/>
                  <a:gd name="T11" fmla="*/ 8 h 17"/>
                  <a:gd name="T12" fmla="*/ 8 w 14"/>
                  <a:gd name="T13" fmla="*/ 8 h 17"/>
                  <a:gd name="T14" fmla="*/ 0 w 14"/>
                  <a:gd name="T15" fmla="*/ 2 h 17"/>
                  <a:gd name="T16" fmla="*/ 2 w 14"/>
                  <a:gd name="T17" fmla="*/ 0 h 17"/>
                  <a:gd name="T18" fmla="*/ 8 w 14"/>
                  <a:gd name="T19" fmla="*/ 0 h 17"/>
                  <a:gd name="T20" fmla="*/ 13 w 14"/>
                  <a:gd name="T21" fmla="*/ 2 h 17"/>
                  <a:gd name="T22" fmla="*/ 14 w 14"/>
                  <a:gd name="T23" fmla="*/ 6 h 17"/>
                  <a:gd name="T24" fmla="*/ 14 w 14"/>
                  <a:gd name="T25" fmla="*/ 6 h 17"/>
                  <a:gd name="T26" fmla="*/ 11 w 14"/>
                  <a:gd name="T27" fmla="*/ 11 h 17"/>
                  <a:gd name="T28" fmla="*/ 14 w 14"/>
                  <a:gd name="T29" fmla="*/ 14 h 17"/>
                  <a:gd name="T30" fmla="*/ 14 w 14"/>
                  <a:gd name="T31" fmla="*/ 15 h 17"/>
                  <a:gd name="T32" fmla="*/ 12 w 14"/>
                  <a:gd name="T33" fmla="*/ 17 h 17"/>
                  <a:gd name="T34" fmla="*/ 11 w 14"/>
                  <a:gd name="T35" fmla="*/ 16 h 17"/>
                  <a:gd name="T36" fmla="*/ 7 w 14"/>
                  <a:gd name="T37" fmla="*/ 11 h 17"/>
                  <a:gd name="T38" fmla="*/ 4 w 14"/>
                  <a:gd name="T39" fmla="*/ 11 h 17"/>
                  <a:gd name="T40" fmla="*/ 4 w 14"/>
                  <a:gd name="T41" fmla="*/ 15 h 17"/>
                  <a:gd name="T42" fmla="*/ 2 w 14"/>
                  <a:gd name="T43" fmla="*/ 17 h 17"/>
                  <a:gd name="T44" fmla="*/ 0 w 14"/>
                  <a:gd name="T45" fmla="*/ 15 h 17"/>
                  <a:gd name="T46" fmla="*/ 0 w 14"/>
                  <a:gd name="T4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17">
                    <a:moveTo>
                      <a:pt x="8" y="8"/>
                    </a:moveTo>
                    <a:cubicBezTo>
                      <a:pt x="10" y="8"/>
                      <a:pt x="11" y="7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4"/>
                      <a:pt x="10" y="3"/>
                      <a:pt x="8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8" y="8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8"/>
                      <a:pt x="13" y="10"/>
                      <a:pt x="11" y="1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4" y="16"/>
                      <a:pt x="13" y="17"/>
                      <a:pt x="12" y="17"/>
                    </a:cubicBezTo>
                    <a:cubicBezTo>
                      <a:pt x="12" y="17"/>
                      <a:pt x="11" y="16"/>
                      <a:pt x="11" y="16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3"/>
              <p:cNvSpPr>
                <a:spLocks/>
              </p:cNvSpPr>
              <p:nvPr userDrawn="1"/>
            </p:nvSpPr>
            <p:spPr bwMode="invGray">
              <a:xfrm>
                <a:off x="3421" y="1871"/>
                <a:ext cx="826" cy="585"/>
              </a:xfrm>
              <a:custGeom>
                <a:avLst/>
                <a:gdLst>
                  <a:gd name="T0" fmla="*/ 74 w 349"/>
                  <a:gd name="T1" fmla="*/ 228 h 244"/>
                  <a:gd name="T2" fmla="*/ 2 w 349"/>
                  <a:gd name="T3" fmla="*/ 27 h 244"/>
                  <a:gd name="T4" fmla="*/ 0 w 349"/>
                  <a:gd name="T5" fmla="*/ 17 h 244"/>
                  <a:gd name="T6" fmla="*/ 18 w 349"/>
                  <a:gd name="T7" fmla="*/ 0 h 244"/>
                  <a:gd name="T8" fmla="*/ 36 w 349"/>
                  <a:gd name="T9" fmla="*/ 15 h 244"/>
                  <a:gd name="T10" fmla="*/ 96 w 349"/>
                  <a:gd name="T11" fmla="*/ 188 h 244"/>
                  <a:gd name="T12" fmla="*/ 156 w 349"/>
                  <a:gd name="T13" fmla="*/ 14 h 244"/>
                  <a:gd name="T14" fmla="*/ 173 w 349"/>
                  <a:gd name="T15" fmla="*/ 0 h 244"/>
                  <a:gd name="T16" fmla="*/ 175 w 349"/>
                  <a:gd name="T17" fmla="*/ 0 h 244"/>
                  <a:gd name="T18" fmla="*/ 194 w 349"/>
                  <a:gd name="T19" fmla="*/ 14 h 244"/>
                  <a:gd name="T20" fmla="*/ 253 w 349"/>
                  <a:gd name="T21" fmla="*/ 188 h 244"/>
                  <a:gd name="T22" fmla="*/ 314 w 349"/>
                  <a:gd name="T23" fmla="*/ 14 h 244"/>
                  <a:gd name="T24" fmla="*/ 331 w 349"/>
                  <a:gd name="T25" fmla="*/ 0 h 244"/>
                  <a:gd name="T26" fmla="*/ 349 w 349"/>
                  <a:gd name="T27" fmla="*/ 17 h 244"/>
                  <a:gd name="T28" fmla="*/ 346 w 349"/>
                  <a:gd name="T29" fmla="*/ 26 h 244"/>
                  <a:gd name="T30" fmla="*/ 274 w 349"/>
                  <a:gd name="T31" fmla="*/ 228 h 244"/>
                  <a:gd name="T32" fmla="*/ 254 w 349"/>
                  <a:gd name="T33" fmla="*/ 244 h 244"/>
                  <a:gd name="T34" fmla="*/ 253 w 349"/>
                  <a:gd name="T35" fmla="*/ 244 h 244"/>
                  <a:gd name="T36" fmla="*/ 234 w 349"/>
                  <a:gd name="T37" fmla="*/ 228 h 244"/>
                  <a:gd name="T38" fmla="*/ 174 w 349"/>
                  <a:gd name="T39" fmla="*/ 57 h 244"/>
                  <a:gd name="T40" fmla="*/ 114 w 349"/>
                  <a:gd name="T41" fmla="*/ 228 h 244"/>
                  <a:gd name="T42" fmla="*/ 95 w 349"/>
                  <a:gd name="T43" fmla="*/ 244 h 244"/>
                  <a:gd name="T44" fmla="*/ 94 w 349"/>
                  <a:gd name="T45" fmla="*/ 244 h 244"/>
                  <a:gd name="T46" fmla="*/ 74 w 349"/>
                  <a:gd name="T47" fmla="*/ 228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9" h="244">
                    <a:moveTo>
                      <a:pt x="74" y="228"/>
                    </a:moveTo>
                    <a:cubicBezTo>
                      <a:pt x="2" y="27"/>
                      <a:pt x="2" y="27"/>
                      <a:pt x="2" y="27"/>
                    </a:cubicBezTo>
                    <a:cubicBezTo>
                      <a:pt x="1" y="24"/>
                      <a:pt x="0" y="20"/>
                      <a:pt x="0" y="17"/>
                    </a:cubicBezTo>
                    <a:cubicBezTo>
                      <a:pt x="0" y="8"/>
                      <a:pt x="7" y="0"/>
                      <a:pt x="18" y="0"/>
                    </a:cubicBezTo>
                    <a:cubicBezTo>
                      <a:pt x="27" y="0"/>
                      <a:pt x="33" y="6"/>
                      <a:pt x="36" y="15"/>
                    </a:cubicBezTo>
                    <a:cubicBezTo>
                      <a:pt x="96" y="188"/>
                      <a:pt x="96" y="188"/>
                      <a:pt x="96" y="188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9" y="6"/>
                      <a:pt x="164" y="0"/>
                      <a:pt x="173" y="0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85" y="0"/>
                      <a:pt x="191" y="6"/>
                      <a:pt x="194" y="14"/>
                    </a:cubicBezTo>
                    <a:cubicBezTo>
                      <a:pt x="253" y="188"/>
                      <a:pt x="253" y="188"/>
                      <a:pt x="253" y="188"/>
                    </a:cubicBezTo>
                    <a:cubicBezTo>
                      <a:pt x="314" y="14"/>
                      <a:pt x="314" y="14"/>
                      <a:pt x="314" y="14"/>
                    </a:cubicBezTo>
                    <a:cubicBezTo>
                      <a:pt x="316" y="6"/>
                      <a:pt x="321" y="0"/>
                      <a:pt x="331" y="0"/>
                    </a:cubicBezTo>
                    <a:cubicBezTo>
                      <a:pt x="341" y="0"/>
                      <a:pt x="349" y="8"/>
                      <a:pt x="349" y="17"/>
                    </a:cubicBezTo>
                    <a:cubicBezTo>
                      <a:pt x="349" y="20"/>
                      <a:pt x="347" y="23"/>
                      <a:pt x="346" y="26"/>
                    </a:cubicBezTo>
                    <a:cubicBezTo>
                      <a:pt x="274" y="228"/>
                      <a:pt x="274" y="228"/>
                      <a:pt x="274" y="228"/>
                    </a:cubicBezTo>
                    <a:cubicBezTo>
                      <a:pt x="270" y="238"/>
                      <a:pt x="263" y="244"/>
                      <a:pt x="254" y="244"/>
                    </a:cubicBezTo>
                    <a:cubicBezTo>
                      <a:pt x="253" y="244"/>
                      <a:pt x="253" y="244"/>
                      <a:pt x="253" y="244"/>
                    </a:cubicBezTo>
                    <a:cubicBezTo>
                      <a:pt x="244" y="244"/>
                      <a:pt x="237" y="238"/>
                      <a:pt x="234" y="228"/>
                    </a:cubicBezTo>
                    <a:cubicBezTo>
                      <a:pt x="174" y="57"/>
                      <a:pt x="174" y="57"/>
                      <a:pt x="174" y="57"/>
                    </a:cubicBezTo>
                    <a:cubicBezTo>
                      <a:pt x="114" y="228"/>
                      <a:pt x="114" y="228"/>
                      <a:pt x="114" y="228"/>
                    </a:cubicBezTo>
                    <a:cubicBezTo>
                      <a:pt x="111" y="238"/>
                      <a:pt x="104" y="244"/>
                      <a:pt x="95" y="244"/>
                    </a:cubicBezTo>
                    <a:cubicBezTo>
                      <a:pt x="94" y="244"/>
                      <a:pt x="94" y="244"/>
                      <a:pt x="94" y="244"/>
                    </a:cubicBezTo>
                    <a:cubicBezTo>
                      <a:pt x="86" y="244"/>
                      <a:pt x="78" y="238"/>
                      <a:pt x="74" y="2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4"/>
              <p:cNvSpPr>
                <a:spLocks/>
              </p:cNvSpPr>
              <p:nvPr userDrawn="1"/>
            </p:nvSpPr>
            <p:spPr bwMode="invGray">
              <a:xfrm>
                <a:off x="4843" y="1871"/>
                <a:ext cx="320" cy="582"/>
              </a:xfrm>
              <a:custGeom>
                <a:avLst/>
                <a:gdLst>
                  <a:gd name="T0" fmla="*/ 0 w 135"/>
                  <a:gd name="T1" fmla="*/ 18 h 243"/>
                  <a:gd name="T2" fmla="*/ 17 w 135"/>
                  <a:gd name="T3" fmla="*/ 0 h 243"/>
                  <a:gd name="T4" fmla="*/ 35 w 135"/>
                  <a:gd name="T5" fmla="*/ 18 h 243"/>
                  <a:gd name="T6" fmla="*/ 35 w 135"/>
                  <a:gd name="T7" fmla="*/ 58 h 243"/>
                  <a:gd name="T8" fmla="*/ 117 w 135"/>
                  <a:gd name="T9" fmla="*/ 0 h 243"/>
                  <a:gd name="T10" fmla="*/ 135 w 135"/>
                  <a:gd name="T11" fmla="*/ 18 h 243"/>
                  <a:gd name="T12" fmla="*/ 119 w 135"/>
                  <a:gd name="T13" fmla="*/ 36 h 243"/>
                  <a:gd name="T14" fmla="*/ 35 w 135"/>
                  <a:gd name="T15" fmla="*/ 145 h 243"/>
                  <a:gd name="T16" fmla="*/ 35 w 135"/>
                  <a:gd name="T17" fmla="*/ 225 h 243"/>
                  <a:gd name="T18" fmla="*/ 18 w 135"/>
                  <a:gd name="T19" fmla="*/ 243 h 243"/>
                  <a:gd name="T20" fmla="*/ 0 w 135"/>
                  <a:gd name="T21" fmla="*/ 225 h 243"/>
                  <a:gd name="T22" fmla="*/ 0 w 135"/>
                  <a:gd name="T23" fmla="*/ 18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5" h="243">
                    <a:moveTo>
                      <a:pt x="0" y="18"/>
                    </a:moveTo>
                    <a:cubicBezTo>
                      <a:pt x="0" y="8"/>
                      <a:pt x="8" y="0"/>
                      <a:pt x="17" y="0"/>
                    </a:cubicBezTo>
                    <a:cubicBezTo>
                      <a:pt x="27" y="0"/>
                      <a:pt x="35" y="7"/>
                      <a:pt x="35" y="18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53" y="19"/>
                      <a:pt x="92" y="0"/>
                      <a:pt x="117" y="0"/>
                    </a:cubicBezTo>
                    <a:cubicBezTo>
                      <a:pt x="128" y="0"/>
                      <a:pt x="135" y="8"/>
                      <a:pt x="135" y="18"/>
                    </a:cubicBezTo>
                    <a:cubicBezTo>
                      <a:pt x="135" y="28"/>
                      <a:pt x="128" y="35"/>
                      <a:pt x="119" y="36"/>
                    </a:cubicBezTo>
                    <a:cubicBezTo>
                      <a:pt x="73" y="41"/>
                      <a:pt x="35" y="76"/>
                      <a:pt x="35" y="145"/>
                    </a:cubicBezTo>
                    <a:cubicBezTo>
                      <a:pt x="35" y="225"/>
                      <a:pt x="35" y="225"/>
                      <a:pt x="35" y="225"/>
                    </a:cubicBezTo>
                    <a:cubicBezTo>
                      <a:pt x="35" y="235"/>
                      <a:pt x="28" y="243"/>
                      <a:pt x="18" y="243"/>
                    </a:cubicBezTo>
                    <a:cubicBezTo>
                      <a:pt x="8" y="243"/>
                      <a:pt x="0" y="236"/>
                      <a:pt x="0" y="225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5"/>
              <p:cNvSpPr>
                <a:spLocks noEditPoints="1"/>
              </p:cNvSpPr>
              <p:nvPr userDrawn="1"/>
            </p:nvSpPr>
            <p:spPr bwMode="invGray">
              <a:xfrm>
                <a:off x="5156" y="1869"/>
                <a:ext cx="521" cy="591"/>
              </a:xfrm>
              <a:custGeom>
                <a:avLst/>
                <a:gdLst>
                  <a:gd name="T0" fmla="*/ 186 w 220"/>
                  <a:gd name="T1" fmla="*/ 110 h 247"/>
                  <a:gd name="T2" fmla="*/ 111 w 220"/>
                  <a:gd name="T3" fmla="*/ 30 h 247"/>
                  <a:gd name="T4" fmla="*/ 35 w 220"/>
                  <a:gd name="T5" fmla="*/ 110 h 247"/>
                  <a:gd name="T6" fmla="*/ 186 w 220"/>
                  <a:gd name="T7" fmla="*/ 110 h 247"/>
                  <a:gd name="T8" fmla="*/ 117 w 220"/>
                  <a:gd name="T9" fmla="*/ 247 h 247"/>
                  <a:gd name="T10" fmla="*/ 0 w 220"/>
                  <a:gd name="T11" fmla="*/ 124 h 247"/>
                  <a:gd name="T12" fmla="*/ 0 w 220"/>
                  <a:gd name="T13" fmla="*/ 123 h 247"/>
                  <a:gd name="T14" fmla="*/ 112 w 220"/>
                  <a:gd name="T15" fmla="*/ 0 h 247"/>
                  <a:gd name="T16" fmla="*/ 220 w 220"/>
                  <a:gd name="T17" fmla="*/ 120 h 247"/>
                  <a:gd name="T18" fmla="*/ 204 w 220"/>
                  <a:gd name="T19" fmla="*/ 136 h 247"/>
                  <a:gd name="T20" fmla="*/ 35 w 220"/>
                  <a:gd name="T21" fmla="*/ 136 h 247"/>
                  <a:gd name="T22" fmla="*/ 118 w 220"/>
                  <a:gd name="T23" fmla="*/ 216 h 247"/>
                  <a:gd name="T24" fmla="*/ 185 w 220"/>
                  <a:gd name="T25" fmla="*/ 189 h 247"/>
                  <a:gd name="T26" fmla="*/ 195 w 220"/>
                  <a:gd name="T27" fmla="*/ 185 h 247"/>
                  <a:gd name="T28" fmla="*/ 210 w 220"/>
                  <a:gd name="T29" fmla="*/ 200 h 247"/>
                  <a:gd name="T30" fmla="*/ 205 w 220"/>
                  <a:gd name="T31" fmla="*/ 211 h 247"/>
                  <a:gd name="T32" fmla="*/ 117 w 220"/>
                  <a:gd name="T33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0" h="247">
                    <a:moveTo>
                      <a:pt x="186" y="110"/>
                    </a:moveTo>
                    <a:cubicBezTo>
                      <a:pt x="182" y="67"/>
                      <a:pt x="158" y="30"/>
                      <a:pt x="111" y="30"/>
                    </a:cubicBezTo>
                    <a:cubicBezTo>
                      <a:pt x="71" y="30"/>
                      <a:pt x="40" y="64"/>
                      <a:pt x="35" y="110"/>
                    </a:cubicBezTo>
                    <a:lnTo>
                      <a:pt x="186" y="110"/>
                    </a:lnTo>
                    <a:close/>
                    <a:moveTo>
                      <a:pt x="117" y="247"/>
                    </a:moveTo>
                    <a:cubicBezTo>
                      <a:pt x="53" y="247"/>
                      <a:pt x="0" y="197"/>
                      <a:pt x="0" y="124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55"/>
                      <a:pt x="48" y="0"/>
                      <a:pt x="112" y="0"/>
                    </a:cubicBezTo>
                    <a:cubicBezTo>
                      <a:pt x="181" y="0"/>
                      <a:pt x="220" y="57"/>
                      <a:pt x="220" y="120"/>
                    </a:cubicBezTo>
                    <a:cubicBezTo>
                      <a:pt x="220" y="129"/>
                      <a:pt x="213" y="136"/>
                      <a:pt x="204" y="136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40" y="187"/>
                      <a:pt x="76" y="216"/>
                      <a:pt x="118" y="216"/>
                    </a:cubicBezTo>
                    <a:cubicBezTo>
                      <a:pt x="146" y="216"/>
                      <a:pt x="168" y="205"/>
                      <a:pt x="185" y="189"/>
                    </a:cubicBezTo>
                    <a:cubicBezTo>
                      <a:pt x="188" y="186"/>
                      <a:pt x="191" y="185"/>
                      <a:pt x="195" y="185"/>
                    </a:cubicBezTo>
                    <a:cubicBezTo>
                      <a:pt x="203" y="185"/>
                      <a:pt x="210" y="191"/>
                      <a:pt x="210" y="200"/>
                    </a:cubicBezTo>
                    <a:cubicBezTo>
                      <a:pt x="210" y="204"/>
                      <a:pt x="208" y="208"/>
                      <a:pt x="205" y="211"/>
                    </a:cubicBezTo>
                    <a:cubicBezTo>
                      <a:pt x="183" y="233"/>
                      <a:pt x="156" y="247"/>
                      <a:pt x="117" y="2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6"/>
              <p:cNvSpPr>
                <a:spLocks noEditPoints="1"/>
              </p:cNvSpPr>
              <p:nvPr userDrawn="1"/>
            </p:nvSpPr>
            <p:spPr bwMode="invGray">
              <a:xfrm>
                <a:off x="4247" y="1871"/>
                <a:ext cx="495" cy="589"/>
              </a:xfrm>
              <a:custGeom>
                <a:avLst/>
                <a:gdLst>
                  <a:gd name="T0" fmla="*/ 175 w 209"/>
                  <a:gd name="T1" fmla="*/ 153 h 246"/>
                  <a:gd name="T2" fmla="*/ 175 w 209"/>
                  <a:gd name="T3" fmla="*/ 130 h 246"/>
                  <a:gd name="T4" fmla="*/ 105 w 209"/>
                  <a:gd name="T5" fmla="*/ 120 h 246"/>
                  <a:gd name="T6" fmla="*/ 36 w 209"/>
                  <a:gd name="T7" fmla="*/ 170 h 246"/>
                  <a:gd name="T8" fmla="*/ 36 w 209"/>
                  <a:gd name="T9" fmla="*/ 170 h 246"/>
                  <a:gd name="T10" fmla="*/ 96 w 209"/>
                  <a:gd name="T11" fmla="*/ 218 h 246"/>
                  <a:gd name="T12" fmla="*/ 175 w 209"/>
                  <a:gd name="T13" fmla="*/ 153 h 246"/>
                  <a:gd name="T14" fmla="*/ 0 w 209"/>
                  <a:gd name="T15" fmla="*/ 172 h 246"/>
                  <a:gd name="T16" fmla="*/ 0 w 209"/>
                  <a:gd name="T17" fmla="*/ 171 h 246"/>
                  <a:gd name="T18" fmla="*/ 102 w 209"/>
                  <a:gd name="T19" fmla="*/ 94 h 246"/>
                  <a:gd name="T20" fmla="*/ 175 w 209"/>
                  <a:gd name="T21" fmla="*/ 104 h 246"/>
                  <a:gd name="T22" fmla="*/ 175 w 209"/>
                  <a:gd name="T23" fmla="*/ 96 h 246"/>
                  <a:gd name="T24" fmla="*/ 104 w 209"/>
                  <a:gd name="T25" fmla="*/ 31 h 246"/>
                  <a:gd name="T26" fmla="*/ 49 w 209"/>
                  <a:gd name="T27" fmla="*/ 42 h 246"/>
                  <a:gd name="T28" fmla="*/ 42 w 209"/>
                  <a:gd name="T29" fmla="*/ 43 h 246"/>
                  <a:gd name="T30" fmla="*/ 27 w 209"/>
                  <a:gd name="T31" fmla="*/ 28 h 246"/>
                  <a:gd name="T32" fmla="*/ 36 w 209"/>
                  <a:gd name="T33" fmla="*/ 14 h 246"/>
                  <a:gd name="T34" fmla="*/ 108 w 209"/>
                  <a:gd name="T35" fmla="*/ 0 h 246"/>
                  <a:gd name="T36" fmla="*/ 184 w 209"/>
                  <a:gd name="T37" fmla="*/ 26 h 246"/>
                  <a:gd name="T38" fmla="*/ 209 w 209"/>
                  <a:gd name="T39" fmla="*/ 96 h 246"/>
                  <a:gd name="T40" fmla="*/ 209 w 209"/>
                  <a:gd name="T41" fmla="*/ 227 h 246"/>
                  <a:gd name="T42" fmla="*/ 192 w 209"/>
                  <a:gd name="T43" fmla="*/ 244 h 246"/>
                  <a:gd name="T44" fmla="*/ 175 w 209"/>
                  <a:gd name="T45" fmla="*/ 228 h 246"/>
                  <a:gd name="T46" fmla="*/ 175 w 209"/>
                  <a:gd name="T47" fmla="*/ 205 h 246"/>
                  <a:gd name="T48" fmla="*/ 89 w 209"/>
                  <a:gd name="T49" fmla="*/ 246 h 246"/>
                  <a:gd name="T50" fmla="*/ 0 w 209"/>
                  <a:gd name="T51" fmla="*/ 17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9" h="246">
                    <a:moveTo>
                      <a:pt x="175" y="153"/>
                    </a:moveTo>
                    <a:cubicBezTo>
                      <a:pt x="175" y="130"/>
                      <a:pt x="175" y="130"/>
                      <a:pt x="175" y="130"/>
                    </a:cubicBezTo>
                    <a:cubicBezTo>
                      <a:pt x="158" y="125"/>
                      <a:pt x="134" y="120"/>
                      <a:pt x="105" y="120"/>
                    </a:cubicBezTo>
                    <a:cubicBezTo>
                      <a:pt x="61" y="120"/>
                      <a:pt x="36" y="140"/>
                      <a:pt x="36" y="170"/>
                    </a:cubicBezTo>
                    <a:cubicBezTo>
                      <a:pt x="36" y="170"/>
                      <a:pt x="36" y="170"/>
                      <a:pt x="36" y="170"/>
                    </a:cubicBezTo>
                    <a:cubicBezTo>
                      <a:pt x="36" y="200"/>
                      <a:pt x="64" y="218"/>
                      <a:pt x="96" y="218"/>
                    </a:cubicBezTo>
                    <a:cubicBezTo>
                      <a:pt x="139" y="218"/>
                      <a:pt x="175" y="191"/>
                      <a:pt x="175" y="153"/>
                    </a:cubicBezTo>
                    <a:moveTo>
                      <a:pt x="0" y="172"/>
                    </a:move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21"/>
                      <a:pt x="42" y="94"/>
                      <a:pt x="102" y="94"/>
                    </a:cubicBezTo>
                    <a:cubicBezTo>
                      <a:pt x="132" y="94"/>
                      <a:pt x="154" y="98"/>
                      <a:pt x="175" y="104"/>
                    </a:cubicBezTo>
                    <a:cubicBezTo>
                      <a:pt x="175" y="96"/>
                      <a:pt x="175" y="96"/>
                      <a:pt x="175" y="96"/>
                    </a:cubicBezTo>
                    <a:cubicBezTo>
                      <a:pt x="175" y="53"/>
                      <a:pt x="149" y="31"/>
                      <a:pt x="104" y="31"/>
                    </a:cubicBezTo>
                    <a:cubicBezTo>
                      <a:pt x="80" y="31"/>
                      <a:pt x="66" y="34"/>
                      <a:pt x="49" y="42"/>
                    </a:cubicBezTo>
                    <a:cubicBezTo>
                      <a:pt x="47" y="43"/>
                      <a:pt x="44" y="43"/>
                      <a:pt x="42" y="43"/>
                    </a:cubicBezTo>
                    <a:cubicBezTo>
                      <a:pt x="34" y="43"/>
                      <a:pt x="27" y="37"/>
                      <a:pt x="27" y="28"/>
                    </a:cubicBezTo>
                    <a:cubicBezTo>
                      <a:pt x="27" y="21"/>
                      <a:pt x="30" y="16"/>
                      <a:pt x="36" y="14"/>
                    </a:cubicBezTo>
                    <a:cubicBezTo>
                      <a:pt x="60" y="3"/>
                      <a:pt x="77" y="0"/>
                      <a:pt x="108" y="0"/>
                    </a:cubicBezTo>
                    <a:cubicBezTo>
                      <a:pt x="141" y="0"/>
                      <a:pt x="167" y="9"/>
                      <a:pt x="184" y="26"/>
                    </a:cubicBezTo>
                    <a:cubicBezTo>
                      <a:pt x="201" y="42"/>
                      <a:pt x="209" y="65"/>
                      <a:pt x="209" y="96"/>
                    </a:cubicBezTo>
                    <a:cubicBezTo>
                      <a:pt x="209" y="227"/>
                      <a:pt x="209" y="227"/>
                      <a:pt x="209" y="227"/>
                    </a:cubicBezTo>
                    <a:cubicBezTo>
                      <a:pt x="209" y="237"/>
                      <a:pt x="201" y="244"/>
                      <a:pt x="192" y="244"/>
                    </a:cubicBezTo>
                    <a:cubicBezTo>
                      <a:pt x="182" y="244"/>
                      <a:pt x="175" y="237"/>
                      <a:pt x="175" y="228"/>
                    </a:cubicBezTo>
                    <a:cubicBezTo>
                      <a:pt x="175" y="205"/>
                      <a:pt x="175" y="205"/>
                      <a:pt x="175" y="205"/>
                    </a:cubicBezTo>
                    <a:cubicBezTo>
                      <a:pt x="158" y="226"/>
                      <a:pt x="131" y="246"/>
                      <a:pt x="89" y="246"/>
                    </a:cubicBezTo>
                    <a:cubicBezTo>
                      <a:pt x="45" y="246"/>
                      <a:pt x="0" y="221"/>
                      <a:pt x="0" y="1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37"/>
              <p:cNvSpPr>
                <a:spLocks/>
              </p:cNvSpPr>
              <p:nvPr userDrawn="1"/>
            </p:nvSpPr>
            <p:spPr bwMode="invGray">
              <a:xfrm>
                <a:off x="1909" y="1848"/>
                <a:ext cx="1477" cy="612"/>
              </a:xfrm>
              <a:custGeom>
                <a:avLst/>
                <a:gdLst>
                  <a:gd name="T0" fmla="*/ 70 w 624"/>
                  <a:gd name="T1" fmla="*/ 25 h 256"/>
                  <a:gd name="T2" fmla="*/ 25 w 624"/>
                  <a:gd name="T3" fmla="*/ 8 h 256"/>
                  <a:gd name="T4" fmla="*/ 8 w 624"/>
                  <a:gd name="T5" fmla="*/ 53 h 256"/>
                  <a:gd name="T6" fmla="*/ 84 w 624"/>
                  <a:gd name="T7" fmla="*/ 217 h 256"/>
                  <a:gd name="T8" fmla="*/ 132 w 624"/>
                  <a:gd name="T9" fmla="*/ 256 h 256"/>
                  <a:gd name="T10" fmla="*/ 179 w 624"/>
                  <a:gd name="T11" fmla="*/ 217 h 256"/>
                  <a:gd name="T12" fmla="*/ 246 w 624"/>
                  <a:gd name="T13" fmla="*/ 72 h 256"/>
                  <a:gd name="T14" fmla="*/ 255 w 624"/>
                  <a:gd name="T15" fmla="*/ 66 h 256"/>
                  <a:gd name="T16" fmla="*/ 266 w 624"/>
                  <a:gd name="T17" fmla="*/ 77 h 256"/>
                  <a:gd name="T18" fmla="*/ 266 w 624"/>
                  <a:gd name="T19" fmla="*/ 217 h 256"/>
                  <a:gd name="T20" fmla="*/ 301 w 624"/>
                  <a:gd name="T21" fmla="*/ 256 h 256"/>
                  <a:gd name="T22" fmla="*/ 336 w 624"/>
                  <a:gd name="T23" fmla="*/ 217 h 256"/>
                  <a:gd name="T24" fmla="*/ 336 w 624"/>
                  <a:gd name="T25" fmla="*/ 102 h 256"/>
                  <a:gd name="T26" fmla="*/ 374 w 624"/>
                  <a:gd name="T27" fmla="*/ 66 h 256"/>
                  <a:gd name="T28" fmla="*/ 410 w 624"/>
                  <a:gd name="T29" fmla="*/ 102 h 256"/>
                  <a:gd name="T30" fmla="*/ 410 w 624"/>
                  <a:gd name="T31" fmla="*/ 217 h 256"/>
                  <a:gd name="T32" fmla="*/ 445 w 624"/>
                  <a:gd name="T33" fmla="*/ 256 h 256"/>
                  <a:gd name="T34" fmla="*/ 480 w 624"/>
                  <a:gd name="T35" fmla="*/ 217 h 256"/>
                  <a:gd name="T36" fmla="*/ 480 w 624"/>
                  <a:gd name="T37" fmla="*/ 102 h 256"/>
                  <a:gd name="T38" fmla="*/ 517 w 624"/>
                  <a:gd name="T39" fmla="*/ 66 h 256"/>
                  <a:gd name="T40" fmla="*/ 553 w 624"/>
                  <a:gd name="T41" fmla="*/ 102 h 256"/>
                  <a:gd name="T42" fmla="*/ 553 w 624"/>
                  <a:gd name="T43" fmla="*/ 217 h 256"/>
                  <a:gd name="T44" fmla="*/ 588 w 624"/>
                  <a:gd name="T45" fmla="*/ 256 h 256"/>
                  <a:gd name="T46" fmla="*/ 624 w 624"/>
                  <a:gd name="T47" fmla="*/ 217 h 256"/>
                  <a:gd name="T48" fmla="*/ 624 w 624"/>
                  <a:gd name="T49" fmla="*/ 86 h 256"/>
                  <a:gd name="T50" fmla="*/ 539 w 624"/>
                  <a:gd name="T51" fmla="*/ 5 h 256"/>
                  <a:gd name="T52" fmla="*/ 464 w 624"/>
                  <a:gd name="T53" fmla="*/ 37 h 256"/>
                  <a:gd name="T54" fmla="*/ 391 w 624"/>
                  <a:gd name="T55" fmla="*/ 5 h 256"/>
                  <a:gd name="T56" fmla="*/ 320 w 624"/>
                  <a:gd name="T57" fmla="*/ 37 h 256"/>
                  <a:gd name="T58" fmla="*/ 256 w 624"/>
                  <a:gd name="T59" fmla="*/ 5 h 256"/>
                  <a:gd name="T60" fmla="*/ 180 w 624"/>
                  <a:gd name="T61" fmla="*/ 57 h 256"/>
                  <a:gd name="T62" fmla="*/ 132 w 624"/>
                  <a:gd name="T63" fmla="*/ 170 h 256"/>
                  <a:gd name="T64" fmla="*/ 70 w 624"/>
                  <a:gd name="T65" fmla="*/ 2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24" h="256">
                    <a:moveTo>
                      <a:pt x="70" y="25"/>
                    </a:moveTo>
                    <a:cubicBezTo>
                      <a:pt x="62" y="8"/>
                      <a:pt x="43" y="0"/>
                      <a:pt x="25" y="8"/>
                    </a:cubicBezTo>
                    <a:cubicBezTo>
                      <a:pt x="7" y="16"/>
                      <a:pt x="0" y="36"/>
                      <a:pt x="8" y="53"/>
                    </a:cubicBezTo>
                    <a:cubicBezTo>
                      <a:pt x="84" y="217"/>
                      <a:pt x="84" y="217"/>
                      <a:pt x="84" y="217"/>
                    </a:cubicBezTo>
                    <a:cubicBezTo>
                      <a:pt x="96" y="243"/>
                      <a:pt x="108" y="256"/>
                      <a:pt x="132" y="256"/>
                    </a:cubicBezTo>
                    <a:cubicBezTo>
                      <a:pt x="157" y="256"/>
                      <a:pt x="168" y="241"/>
                      <a:pt x="179" y="217"/>
                    </a:cubicBezTo>
                    <a:cubicBezTo>
                      <a:pt x="179" y="217"/>
                      <a:pt x="245" y="74"/>
                      <a:pt x="246" y="72"/>
                    </a:cubicBezTo>
                    <a:cubicBezTo>
                      <a:pt x="247" y="71"/>
                      <a:pt x="249" y="66"/>
                      <a:pt x="255" y="66"/>
                    </a:cubicBezTo>
                    <a:cubicBezTo>
                      <a:pt x="261" y="66"/>
                      <a:pt x="266" y="71"/>
                      <a:pt x="266" y="77"/>
                    </a:cubicBezTo>
                    <a:cubicBezTo>
                      <a:pt x="266" y="217"/>
                      <a:pt x="266" y="217"/>
                      <a:pt x="266" y="217"/>
                    </a:cubicBezTo>
                    <a:cubicBezTo>
                      <a:pt x="266" y="238"/>
                      <a:pt x="278" y="256"/>
                      <a:pt x="301" y="256"/>
                    </a:cubicBezTo>
                    <a:cubicBezTo>
                      <a:pt x="324" y="256"/>
                      <a:pt x="336" y="238"/>
                      <a:pt x="336" y="217"/>
                    </a:cubicBezTo>
                    <a:cubicBezTo>
                      <a:pt x="336" y="102"/>
                      <a:pt x="336" y="102"/>
                      <a:pt x="336" y="102"/>
                    </a:cubicBezTo>
                    <a:cubicBezTo>
                      <a:pt x="336" y="80"/>
                      <a:pt x="352" y="66"/>
                      <a:pt x="374" y="66"/>
                    </a:cubicBezTo>
                    <a:cubicBezTo>
                      <a:pt x="395" y="66"/>
                      <a:pt x="410" y="81"/>
                      <a:pt x="410" y="102"/>
                    </a:cubicBezTo>
                    <a:cubicBezTo>
                      <a:pt x="410" y="217"/>
                      <a:pt x="410" y="217"/>
                      <a:pt x="410" y="217"/>
                    </a:cubicBezTo>
                    <a:cubicBezTo>
                      <a:pt x="410" y="238"/>
                      <a:pt x="422" y="256"/>
                      <a:pt x="445" y="256"/>
                    </a:cubicBezTo>
                    <a:cubicBezTo>
                      <a:pt x="468" y="256"/>
                      <a:pt x="480" y="238"/>
                      <a:pt x="480" y="217"/>
                    </a:cubicBezTo>
                    <a:cubicBezTo>
                      <a:pt x="480" y="102"/>
                      <a:pt x="480" y="102"/>
                      <a:pt x="480" y="102"/>
                    </a:cubicBezTo>
                    <a:cubicBezTo>
                      <a:pt x="480" y="80"/>
                      <a:pt x="496" y="66"/>
                      <a:pt x="517" y="66"/>
                    </a:cubicBezTo>
                    <a:cubicBezTo>
                      <a:pt x="539" y="66"/>
                      <a:pt x="553" y="81"/>
                      <a:pt x="553" y="102"/>
                    </a:cubicBezTo>
                    <a:cubicBezTo>
                      <a:pt x="553" y="217"/>
                      <a:pt x="553" y="217"/>
                      <a:pt x="553" y="217"/>
                    </a:cubicBezTo>
                    <a:cubicBezTo>
                      <a:pt x="553" y="238"/>
                      <a:pt x="565" y="256"/>
                      <a:pt x="588" y="256"/>
                    </a:cubicBezTo>
                    <a:cubicBezTo>
                      <a:pt x="611" y="256"/>
                      <a:pt x="624" y="238"/>
                      <a:pt x="624" y="217"/>
                    </a:cubicBezTo>
                    <a:cubicBezTo>
                      <a:pt x="624" y="86"/>
                      <a:pt x="624" y="86"/>
                      <a:pt x="624" y="86"/>
                    </a:cubicBezTo>
                    <a:cubicBezTo>
                      <a:pt x="624" y="38"/>
                      <a:pt x="585" y="5"/>
                      <a:pt x="539" y="5"/>
                    </a:cubicBezTo>
                    <a:cubicBezTo>
                      <a:pt x="493" y="5"/>
                      <a:pt x="464" y="37"/>
                      <a:pt x="464" y="37"/>
                    </a:cubicBezTo>
                    <a:cubicBezTo>
                      <a:pt x="448" y="17"/>
                      <a:pt x="427" y="5"/>
                      <a:pt x="391" y="5"/>
                    </a:cubicBezTo>
                    <a:cubicBezTo>
                      <a:pt x="353" y="5"/>
                      <a:pt x="320" y="37"/>
                      <a:pt x="320" y="37"/>
                    </a:cubicBezTo>
                    <a:cubicBezTo>
                      <a:pt x="304" y="17"/>
                      <a:pt x="278" y="5"/>
                      <a:pt x="256" y="5"/>
                    </a:cubicBezTo>
                    <a:cubicBezTo>
                      <a:pt x="223" y="5"/>
                      <a:pt x="196" y="20"/>
                      <a:pt x="180" y="57"/>
                    </a:cubicBezTo>
                    <a:cubicBezTo>
                      <a:pt x="132" y="170"/>
                      <a:pt x="132" y="170"/>
                      <a:pt x="132" y="170"/>
                    </a:cubicBezTo>
                    <a:lnTo>
                      <a:pt x="7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997477" y="1399922"/>
            <a:ext cx="1523494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教育雲平台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26 1.48148E-6 L -0.00026 -0.2997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7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6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7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3634 L 0 1.38778E-17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8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26 1.48148E-6 L -0.00026 -0.2997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7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3634 L 0 1.38778E-17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8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1" cy="983087"/>
          </a:xfrm>
        </p:spPr>
        <p:txBody>
          <a:bodyPr/>
          <a:lstStyle/>
          <a:p>
            <a:r>
              <a:rPr lang="en-US" altLang="zh-TW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TW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TW" b="1" dirty="0" smtClean="0">
                <a:latin typeface="Heiti TC Light"/>
                <a:ea typeface="Heiti TC Light"/>
                <a:cs typeface="Heiti TC Light"/>
              </a:rPr>
              <a:t>-1</a:t>
            </a:r>
            <a:endParaRPr lang="en-US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225690"/>
            <a:ext cx="11260666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Academic VMware </a:t>
            </a:r>
            <a:r>
              <a:rPr lang="en-US" altLang="zh-TW" sz="2200" b="1" dirty="0" err="1">
                <a:solidFill>
                  <a:srgbClr val="86C86D"/>
                </a:solidFill>
                <a:ea typeface="黑体"/>
                <a:cs typeface="Arial"/>
              </a:rPr>
              <a:t>vCloud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 Suite Standard (VMware </a:t>
            </a:r>
            <a:r>
              <a:rPr lang="zh-TW" altLang="en-US" sz="2200" b="1" dirty="0">
                <a:solidFill>
                  <a:srgbClr val="86C86D"/>
                </a:solidFill>
                <a:ea typeface="黑体"/>
                <a:cs typeface="Arial"/>
              </a:rPr>
              <a:t>雲端解決方案）</a:t>
            </a:r>
            <a:endParaRPr lang="en-US" altLang="zh-TW" sz="2200" b="1" dirty="0">
              <a:solidFill>
                <a:srgbClr val="86C86D"/>
              </a:solidFill>
              <a:ea typeface="黑体"/>
              <a:cs typeface="Arial"/>
            </a:endParaRPr>
          </a:p>
          <a:p>
            <a:pPr lvl="1"/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Academic vSphere</a:t>
            </a:r>
            <a:r>
              <a:rPr lang="zh-TW" altLang="en-US" sz="2200" b="1" i="1" dirty="0">
                <a:solidFill>
                  <a:srgbClr val="FFFFFF"/>
                </a:solidFill>
                <a:ea typeface="黑体"/>
                <a:cs typeface="Arial"/>
              </a:rPr>
              <a:t> 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Enterprise</a:t>
            </a:r>
            <a:r>
              <a:rPr lang="zh-TW" altLang="en-US" sz="2200" b="1" i="1" dirty="0">
                <a:solidFill>
                  <a:srgbClr val="FFFFFF"/>
                </a:solidFill>
                <a:ea typeface="黑体"/>
                <a:cs typeface="Arial"/>
              </a:rPr>
              <a:t> 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Plus 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(</a:t>
            </a:r>
            <a:r>
              <a:rPr lang="zh-TW" altLang="zh-TW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資料中心伺服器虛擬化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)</a:t>
            </a: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 smtClean="0">
                <a:solidFill>
                  <a:schemeClr val="bg1">
                    <a:lumMod val="65000"/>
                  </a:schemeClr>
                </a:solidFill>
              </a:rPr>
              <a:t>支援</a:t>
            </a:r>
            <a:r>
              <a:rPr lang="en-US" altLang="zh-TW" sz="2200" dirty="0" smtClean="0">
                <a:solidFill>
                  <a:schemeClr val="bg1">
                    <a:lumMod val="65000"/>
                  </a:schemeClr>
                </a:solidFill>
              </a:rPr>
              <a:t>Big Data Application</a:t>
            </a:r>
          </a:p>
          <a:p>
            <a:pPr lvl="1"/>
            <a:r>
              <a:rPr lang="en-US" altLang="zh-TW" sz="2200" b="1" i="1" dirty="0" smtClean="0">
                <a:solidFill>
                  <a:srgbClr val="FFFFFF"/>
                </a:solidFill>
                <a:ea typeface="黑体"/>
                <a:cs typeface="Arial"/>
              </a:rPr>
              <a:t>Academic </a:t>
            </a:r>
            <a:r>
              <a:rPr lang="en-US" altLang="zh-TW" sz="2200" b="1" i="1" dirty="0" err="1">
                <a:solidFill>
                  <a:srgbClr val="FFFFFF"/>
                </a:solidFill>
                <a:ea typeface="黑体"/>
                <a:cs typeface="Arial"/>
              </a:rPr>
              <a:t>vRealize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 Operations Standard 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(</a:t>
            </a:r>
            <a:r>
              <a:rPr lang="zh-TW" altLang="zh-TW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資料中心</a:t>
            </a:r>
            <a:r>
              <a:rPr lang="zh-TW" altLang="en-US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維運監控，管理，預測規劃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)</a:t>
            </a:r>
            <a:endParaRPr lang="en-US" altLang="zh-TW" sz="2200" b="1" i="1" dirty="0">
              <a:solidFill>
                <a:srgbClr val="FFFFFF"/>
              </a:solidFill>
              <a:ea typeface="黑体"/>
              <a:cs typeface="Arial"/>
            </a:endParaRP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預測性分析與智慧型警示</a:t>
            </a: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自動化及導引式修正</a:t>
            </a:r>
          </a:p>
          <a:p>
            <a:pPr marL="1257300" lvl="2" indent="-342900">
              <a:buFont typeface="Arial"/>
              <a:buChar char="•"/>
            </a:pPr>
            <a:r>
              <a:rPr lang="en-US" altLang="zh-TW" sz="2200" dirty="0">
                <a:solidFill>
                  <a:schemeClr val="bg1">
                    <a:lumMod val="75000"/>
                  </a:schemeClr>
                </a:solidFill>
              </a:rPr>
              <a:t>vSphere </a:t>
            </a: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效能與運作狀況監控，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root-cause analysis </a:t>
            </a:r>
            <a:endParaRPr lang="zh-TW" altLang="en-US" sz="2200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容量管理：</a:t>
            </a:r>
            <a:r>
              <a:rPr lang="en-US" altLang="zh-TW" sz="2200" dirty="0">
                <a:solidFill>
                  <a:schemeClr val="bg1">
                    <a:lumMod val="75000"/>
                  </a:schemeClr>
                </a:solidFill>
              </a:rPr>
              <a:t>vSphere </a:t>
            </a: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資源監控、規劃及最佳化</a:t>
            </a:r>
            <a:endParaRPr lang="en-US" altLang="zh-TW" sz="2200" b="1" dirty="0">
              <a:solidFill>
                <a:schemeClr val="bg1">
                  <a:lumMod val="75000"/>
                </a:schemeClr>
              </a:solidFill>
              <a:ea typeface="黑体"/>
              <a:cs typeface="Arial"/>
            </a:endParaRPr>
          </a:p>
          <a:p>
            <a:pPr lvl="1"/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Academic </a:t>
            </a:r>
            <a:r>
              <a:rPr lang="en-US" altLang="zh-TW" sz="2200" b="1" i="1" dirty="0" err="1">
                <a:solidFill>
                  <a:srgbClr val="FFFFFF"/>
                </a:solidFill>
                <a:ea typeface="黑体"/>
                <a:cs typeface="Arial"/>
              </a:rPr>
              <a:t>vRealize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 Automation Standard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(</a:t>
            </a:r>
            <a:r>
              <a:rPr lang="zh-TW" altLang="zh-TW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資料中心</a:t>
            </a:r>
            <a:r>
              <a:rPr lang="zh-TW" altLang="en-US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維運自動化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)</a:t>
            </a:r>
            <a:endParaRPr lang="en-US" altLang="zh-TW" sz="2200" b="1" i="1" dirty="0">
              <a:solidFill>
                <a:srgbClr val="FFFFFF"/>
              </a:solidFill>
              <a:ea typeface="黑体"/>
              <a:cs typeface="Arial"/>
            </a:endParaRPr>
          </a:p>
          <a:p>
            <a:pPr marL="1257300" lvl="2" indent="-342900">
              <a:buFont typeface="Arial"/>
              <a:buChar char="•"/>
            </a:pPr>
            <a:r>
              <a:rPr lang="en-US" altLang="zh-TW" sz="2200" dirty="0">
                <a:solidFill>
                  <a:srgbClr val="BFBFBF"/>
                </a:solidFill>
              </a:rPr>
              <a:t>Self Service</a:t>
            </a:r>
            <a:r>
              <a:rPr lang="zh-TW" altLang="en-US" sz="2200" dirty="0">
                <a:solidFill>
                  <a:srgbClr val="BFBFBF"/>
                </a:solidFill>
              </a:rPr>
              <a:t>入口網站和目錄</a:t>
            </a:r>
            <a:r>
              <a:rPr lang="en-US" altLang="zh-TW" sz="2200" dirty="0">
                <a:solidFill>
                  <a:srgbClr val="BFBFBF"/>
                </a:solidFill>
              </a:rPr>
              <a:t>(Catalog)</a:t>
            </a:r>
            <a:r>
              <a:rPr lang="zh-TW" altLang="en-US" sz="2200" dirty="0">
                <a:solidFill>
                  <a:srgbClr val="BFBFBF"/>
                </a:solidFill>
              </a:rPr>
              <a:t>，提供</a:t>
            </a:r>
            <a:r>
              <a:rPr lang="en-US" altLang="zh-TW" sz="2200" dirty="0">
                <a:solidFill>
                  <a:srgbClr val="BFBFBF"/>
                </a:solidFill>
              </a:rPr>
              <a:t>IT</a:t>
            </a:r>
            <a:r>
              <a:rPr lang="zh-TW" altLang="en-US" sz="2200" dirty="0">
                <a:solidFill>
                  <a:srgbClr val="BFBFBF"/>
                </a:solidFill>
              </a:rPr>
              <a:t>自主發布</a:t>
            </a:r>
            <a:endParaRPr lang="en-US" altLang="zh-TW" sz="2200" dirty="0">
              <a:solidFill>
                <a:srgbClr val="BFBFBF"/>
              </a:solidFill>
            </a:endParaRP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自動佈建</a:t>
            </a:r>
            <a:r>
              <a:rPr lang="en-US" altLang="zh-TW" sz="2200" dirty="0">
                <a:solidFill>
                  <a:srgbClr val="BFBFBF"/>
                </a:solidFill>
              </a:rPr>
              <a:t>VM template </a:t>
            </a:r>
            <a:r>
              <a:rPr lang="zh-TW" altLang="en-US" sz="2200" dirty="0">
                <a:solidFill>
                  <a:srgbClr val="BFBFBF"/>
                </a:solidFill>
              </a:rPr>
              <a:t>於</a:t>
            </a:r>
            <a:r>
              <a:rPr lang="en-US" sz="2200" dirty="0">
                <a:solidFill>
                  <a:srgbClr val="BFBFBF"/>
                </a:solidFill>
              </a:rPr>
              <a:t>vSphere</a:t>
            </a:r>
            <a:r>
              <a:rPr lang="zh-TW" altLang="en-US" sz="2200" dirty="0">
                <a:solidFill>
                  <a:srgbClr val="BFBFBF"/>
                </a:solidFill>
              </a:rPr>
              <a:t>環境</a:t>
            </a:r>
            <a:r>
              <a:rPr lang="en-US" sz="2200" dirty="0">
                <a:solidFill>
                  <a:srgbClr val="BFBFBF"/>
                </a:solidFill>
              </a:rPr>
              <a:t>(Infrastructure-as-a-Service) </a:t>
            </a: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佈建後，</a:t>
            </a:r>
            <a:r>
              <a:rPr lang="en-US" altLang="zh-TW" sz="2200" dirty="0">
                <a:solidFill>
                  <a:srgbClr val="BFBFBF"/>
                </a:solidFill>
              </a:rPr>
              <a:t>User</a:t>
            </a:r>
            <a:r>
              <a:rPr lang="zh-TW" altLang="en-US" sz="2200" dirty="0">
                <a:solidFill>
                  <a:srgbClr val="BFBFBF"/>
                </a:solidFill>
              </a:rPr>
              <a:t>經授權後，可自行變更設定</a:t>
            </a:r>
            <a:r>
              <a:rPr lang="en-US" altLang="zh-TW" sz="2200" dirty="0">
                <a:solidFill>
                  <a:srgbClr val="BFBFBF"/>
                </a:solidFill>
              </a:rPr>
              <a:t>(ex: CPU, Memory)</a:t>
            </a:r>
            <a:r>
              <a:rPr lang="zh-TW" altLang="en-US" sz="2200" dirty="0">
                <a:solidFill>
                  <a:srgbClr val="BFBFBF"/>
                </a:solidFill>
              </a:rPr>
              <a:t>、執行快照</a:t>
            </a:r>
            <a:endParaRPr lang="en-US" altLang="zh-TW" sz="2200" b="1" i="1" dirty="0">
              <a:solidFill>
                <a:srgbClr val="BFBFBF"/>
              </a:solidFill>
              <a:ea typeface="黑体"/>
              <a:cs typeface="Arial"/>
            </a:endParaRPr>
          </a:p>
          <a:p>
            <a:pPr marL="228600"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Academic </a:t>
            </a:r>
            <a:r>
              <a:rPr lang="en-US" altLang="zh-TW" sz="2200" b="1" dirty="0" err="1">
                <a:solidFill>
                  <a:srgbClr val="86C86D"/>
                </a:solidFill>
                <a:ea typeface="黑体"/>
                <a:cs typeface="Arial"/>
              </a:rPr>
              <a:t>vCenter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 Server Standard (</a:t>
            </a:r>
            <a:r>
              <a:rPr lang="zh-TW" altLang="en-US" sz="2200" b="1" dirty="0">
                <a:solidFill>
                  <a:srgbClr val="86C86D"/>
                </a:solidFill>
                <a:ea typeface="黑体"/>
                <a:cs typeface="Arial"/>
              </a:rPr>
              <a:t>基礎管理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,</a:t>
            </a:r>
            <a:r>
              <a:rPr lang="zh-TW" altLang="zh-TW" sz="2200" b="1" dirty="0">
                <a:solidFill>
                  <a:srgbClr val="86C86D"/>
                </a:solidFill>
                <a:ea typeface="黑体"/>
                <a:cs typeface="Arial"/>
              </a:rPr>
              <a:t>可集中管理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vSphere </a:t>
            </a:r>
            <a:r>
              <a:rPr lang="zh-TW" altLang="zh-TW" sz="2200" b="1" dirty="0">
                <a:solidFill>
                  <a:srgbClr val="86C86D"/>
                </a:solidFill>
                <a:ea typeface="黑体"/>
                <a:cs typeface="Arial"/>
              </a:rPr>
              <a:t>環境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)</a:t>
            </a:r>
          </a:p>
          <a:p>
            <a:pPr marL="1303020" lvl="4" indent="-342900">
              <a:spcBef>
                <a:spcPts val="1200"/>
              </a:spcBef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每個</a:t>
            </a:r>
            <a:r>
              <a:rPr lang="en-US" altLang="zh-TW" sz="2200" dirty="0">
                <a:solidFill>
                  <a:srgbClr val="BFBFBF"/>
                </a:solidFill>
              </a:rPr>
              <a:t>Data Center</a:t>
            </a:r>
            <a:r>
              <a:rPr lang="zh-TW" altLang="en-US" sz="2200" dirty="0">
                <a:solidFill>
                  <a:srgbClr val="BFBFBF"/>
                </a:solidFill>
              </a:rPr>
              <a:t>至少需要一個</a:t>
            </a:r>
            <a:endParaRPr lang="en-US" altLang="zh-TW" sz="2200" dirty="0">
              <a:solidFill>
                <a:srgbClr val="BFBFBF"/>
              </a:solidFill>
            </a:endParaRPr>
          </a:p>
          <a:p>
            <a:pPr marL="1303020" lvl="4" indent="-342900">
              <a:spcBef>
                <a:spcPts val="1200"/>
              </a:spcBef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新版</a:t>
            </a:r>
            <a:r>
              <a:rPr lang="en-US" altLang="zh-TW" sz="2200" dirty="0">
                <a:solidFill>
                  <a:srgbClr val="BFBFBF"/>
                </a:solidFill>
              </a:rPr>
              <a:t>vSphere 6</a:t>
            </a:r>
            <a:r>
              <a:rPr lang="zh-TW" altLang="en-US" sz="2200" dirty="0">
                <a:solidFill>
                  <a:srgbClr val="BFBFBF"/>
                </a:solidFill>
              </a:rPr>
              <a:t>可支援跨</a:t>
            </a:r>
            <a:r>
              <a:rPr lang="en-US" altLang="zh-TW" sz="2200" dirty="0" err="1">
                <a:solidFill>
                  <a:srgbClr val="BFBFBF"/>
                </a:solidFill>
              </a:rPr>
              <a:t>vCenter</a:t>
            </a:r>
            <a:r>
              <a:rPr lang="en-US" altLang="zh-TW" sz="2200" dirty="0">
                <a:solidFill>
                  <a:srgbClr val="BFBFBF"/>
                </a:solidFill>
              </a:rPr>
              <a:t> </a:t>
            </a:r>
            <a:r>
              <a:rPr lang="en-US" altLang="zh-TW" sz="2200" dirty="0" err="1">
                <a:solidFill>
                  <a:srgbClr val="BFBFBF"/>
                </a:solidFill>
              </a:rPr>
              <a:t>vMotion</a:t>
            </a:r>
            <a:r>
              <a:rPr lang="zh-TW" altLang="en-US" sz="2200" dirty="0">
                <a:solidFill>
                  <a:srgbClr val="BFBFBF"/>
                </a:solidFill>
              </a:rPr>
              <a:t>功能</a:t>
            </a:r>
            <a:r>
              <a:rPr lang="en-US" altLang="zh-TW" sz="2200" dirty="0">
                <a:solidFill>
                  <a:srgbClr val="BFBFB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42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389467"/>
            <a:ext cx="10972801" cy="983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CHT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-2</a:t>
            </a:r>
            <a:endParaRPr lang="zh-CHT" altLang="en-US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867" y="1166899"/>
            <a:ext cx="1016000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可享所有軟體免費升級至最新版服務（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年合約期限內）</a:t>
            </a:r>
            <a:endParaRPr lang="en-US" altLang="zh-TW" sz="2200" b="1" dirty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 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年分期付款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(3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年均攤或一次付清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200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EUC</a:t>
            </a:r>
            <a:r>
              <a:rPr lang="zh-TW" altLang="en-US" sz="2200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產品：</a:t>
            </a:r>
            <a:r>
              <a:rPr 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Academic 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Horizon View Advanced 120U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for Free  (Concurrent User 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同時上線人數）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，包含：</a:t>
            </a:r>
            <a:endParaRPr lang="en-US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Horizon View : 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軟體雲之雲端桌面核心</a:t>
            </a:r>
            <a:endParaRPr lang="en-US" altLang="zh-TW" sz="2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Virtual SAN for Desktop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：提高雲端桌面</a:t>
            </a: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I/O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效能，降低儲存設備支出的虛擬儲存</a:t>
            </a:r>
            <a:endParaRPr lang="en-US" altLang="zh-TW" sz="2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Workspace: 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單一入口網站提供軟體目錄</a:t>
            </a: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Application catalog)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供使用者使用</a:t>
            </a:r>
            <a:endParaRPr lang="en-US" altLang="zh-TW" sz="2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Packaged Services 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標準技術諮詢服務。可參考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SOW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200" b="1" dirty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若有其他加值服務需求，需另行討論並依需求提供報價。</a:t>
            </a:r>
            <a:endParaRPr lang="en-US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1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名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FREE 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校園學術方案授課講師訓練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ICM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授課講師訓練，加購費用：第二位起，每人優惠價</a:t>
            </a: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NT$50,000(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原價</a:t>
            </a: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NT$69,900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元）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．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15-VMWR-113_VMworld2015_EventTemplate_04">
  <a:themeElements>
    <a:clrScheme name="VMware_VMworld_2015">
      <a:dk1>
        <a:sysClr val="windowText" lastClr="000000"/>
      </a:dk1>
      <a:lt1>
        <a:sysClr val="window" lastClr="FFFFFF"/>
      </a:lt1>
      <a:dk2>
        <a:srgbClr val="1D1C1D"/>
      </a:dk2>
      <a:lt2>
        <a:srgbClr val="C6C6C8"/>
      </a:lt2>
      <a:accent1>
        <a:srgbClr val="C2CD23"/>
      </a:accent1>
      <a:accent2>
        <a:srgbClr val="0095D3"/>
      </a:accent2>
      <a:accent3>
        <a:srgbClr val="86BB42"/>
      </a:accent3>
      <a:accent4>
        <a:srgbClr val="89CBDF"/>
      </a:accent4>
      <a:accent5>
        <a:srgbClr val="9DC797"/>
      </a:accent5>
      <a:accent6>
        <a:srgbClr val="006990"/>
      </a:accent6>
      <a:hlink>
        <a:srgbClr val="0563C1"/>
      </a:hlink>
      <a:folHlink>
        <a:srgbClr val="954F72"/>
      </a:folHlink>
    </a:clrScheme>
    <a:fontScheme name="VMw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  <a:tailEnd type="oval"/>
        </a:ln>
        <a:effectLst/>
      </a:spPr>
      <a:bodyPr wrap="square" lIns="182880" tIns="182880" rIns="182880" bIns="182880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3" id="{03FAE881-74C0-4894-9B31-C786E118D278}" vid="{98CF9851-4372-41A2-9B55-0C4A52AF2859}"/>
    </a:ext>
  </a:extLst>
</a:theme>
</file>

<file path=ppt/theme/theme2.xml><?xml version="1.0" encoding="utf-8"?>
<a:theme xmlns:a="http://schemas.openxmlformats.org/drawingml/2006/main" name="Office Theme">
  <a:themeElements>
    <a:clrScheme name="VMware_VMworld_2015">
      <a:dk1>
        <a:sysClr val="windowText" lastClr="000000"/>
      </a:dk1>
      <a:lt1>
        <a:sysClr val="window" lastClr="FFFFFF"/>
      </a:lt1>
      <a:dk2>
        <a:srgbClr val="1D1C1D"/>
      </a:dk2>
      <a:lt2>
        <a:srgbClr val="C6C6C8"/>
      </a:lt2>
      <a:accent1>
        <a:srgbClr val="C2CD23"/>
      </a:accent1>
      <a:accent2>
        <a:srgbClr val="0095D3"/>
      </a:accent2>
      <a:accent3>
        <a:srgbClr val="86BB42"/>
      </a:accent3>
      <a:accent4>
        <a:srgbClr val="89CBDF"/>
      </a:accent4>
      <a:accent5>
        <a:srgbClr val="9DC797"/>
      </a:accent5>
      <a:accent6>
        <a:srgbClr val="00699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5951</TotalTime>
  <Words>869</Words>
  <Application>Microsoft Macintosh PowerPoint</Application>
  <PresentationFormat>Custom</PresentationFormat>
  <Paragraphs>198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15-VMWR-113_VMworld2015_EventTemplate_04</vt:lpstr>
      <vt:lpstr>Vmware 校園授權方案 教育雲的資訊基礎架構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VMware 校園方案內容-1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Carol Hausmann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FOR ANY EVENT TEMPLATE</dc:title>
  <dc:creator>Megan Paskin</dc:creator>
  <cp:lastModifiedBy>Katie Chen</cp:lastModifiedBy>
  <cp:revision>469</cp:revision>
  <cp:lastPrinted>2015-08-24T22:45:29Z</cp:lastPrinted>
  <dcterms:created xsi:type="dcterms:W3CDTF">2015-08-22T02:45:47Z</dcterms:created>
  <dcterms:modified xsi:type="dcterms:W3CDTF">2015-10-01T08:33:29Z</dcterms:modified>
</cp:coreProperties>
</file>