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41" r:id="rId2"/>
    <p:sldId id="335" r:id="rId3"/>
    <p:sldId id="336" r:id="rId4"/>
    <p:sldId id="337" r:id="rId5"/>
    <p:sldId id="338" r:id="rId6"/>
    <p:sldId id="312" r:id="rId7"/>
    <p:sldId id="313" r:id="rId8"/>
    <p:sldId id="314" r:id="rId9"/>
    <p:sldId id="307" r:id="rId10"/>
    <p:sldId id="303" r:id="rId11"/>
    <p:sldId id="305" r:id="rId12"/>
    <p:sldId id="308" r:id="rId13"/>
    <p:sldId id="315" r:id="rId14"/>
    <p:sldId id="321" r:id="rId15"/>
    <p:sldId id="301" r:id="rId16"/>
    <p:sldId id="311" r:id="rId17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>
      <p:cViewPr>
        <p:scale>
          <a:sx n="71" d="100"/>
          <a:sy n="71" d="100"/>
        </p:scale>
        <p:origin x="-5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918715A7-C494-4A49-BDA6-A89E6944CEF9}" type="datetimeFigureOut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806" tIns="45903" rIns="91806" bIns="4590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FB1ECDBE-6411-458B-B237-3A90EB11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3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15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71800" y="2132856"/>
            <a:ext cx="6372200" cy="1470025"/>
          </a:xfrm>
        </p:spPr>
        <p:txBody>
          <a:bodyPr>
            <a:noAutofit/>
          </a:bodyPr>
          <a:lstStyle>
            <a:lvl1pPr algn="r"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9B2D-6E13-44E1-9410-73564E758A9B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12904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73E7-AF0D-4F09-864F-6E4D2E31D029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57EA-47A6-4F36-B9CF-EC2A7CFF09CA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026\Desktop\02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8594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D35D-80FC-4896-809E-5108DFCA9E43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28184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026\Desktop\03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703"/>
          </a:xfrm>
          <a:prstGeom prst="rect">
            <a:avLst/>
          </a:prstGeom>
          <a:noFill/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900000" cy="9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b="1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64-AB80-4BB3-936D-272D8DA012D0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4B5-E350-4E31-87C8-757B72FE82BF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BCF2-6ABD-46E1-80DE-213966810F0D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30C8-C82B-479C-8DA1-0084BF1A2937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4A4F-2098-4CF9-8F81-E9CA9D8F2013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E54-9194-476B-842D-E7F0144DE744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922-FFE4-4C8A-BDA9-ED72A9D7A283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73F7-24E6-44D0-AE4F-3235F49107E2}" type="datetime1">
              <a:rPr lang="zh-TW" altLang="en-US" smtClean="0"/>
              <a:pPr/>
              <a:t>2015/7/27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300192" y="6359219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et2.edu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et2.edu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et2.edu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581128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人：何榮桂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en-US" altLang="zh-TW" sz="3600" dirty="0" smtClean="0"/>
              <a:t>07 27 2015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4392489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4800" b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endParaRPr lang="en-US" altLang="zh-TW" sz="4800" b="1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algn="ctr"/>
            <a:endParaRPr lang="en-US" altLang="zh-TW" sz="4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algn="ctr"/>
            <a:endParaRPr lang="en-US" altLang="zh-TW" sz="4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algn="ctr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000000"/>
                </a:solidFill>
                <a:latin typeface="Times New Roman"/>
                <a:ea typeface="標楷體"/>
              </a:rPr>
              <a:t>2015</a:t>
            </a:r>
            <a:r>
              <a:rPr lang="zh-TW" altLang="zh-TW" sz="4000" b="1" kern="100" dirty="0">
                <a:solidFill>
                  <a:srgbClr val="000000"/>
                </a:solidFill>
                <a:latin typeface="Times New Roman"/>
                <a:ea typeface="標楷體"/>
              </a:rPr>
              <a:t>第四届海峽兩岸</a:t>
            </a:r>
            <a:endParaRPr lang="en-US" altLang="zh-TW" sz="4000" b="1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algn="ctr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000000"/>
                </a:solidFill>
                <a:latin typeface="Times New Roman"/>
                <a:ea typeface="標楷體"/>
              </a:rPr>
              <a:t>高校高端</a:t>
            </a:r>
            <a:r>
              <a:rPr lang="en-US" altLang="zh-TW" sz="4000" b="1" kern="100" dirty="0">
                <a:solidFill>
                  <a:srgbClr val="000000"/>
                </a:solidFill>
                <a:latin typeface="Times New Roman"/>
                <a:ea typeface="標楷體"/>
              </a:rPr>
              <a:t>IT</a:t>
            </a:r>
            <a:r>
              <a:rPr lang="zh-TW" altLang="zh-TW" sz="4000" b="1" kern="100" dirty="0">
                <a:solidFill>
                  <a:srgbClr val="000000"/>
                </a:solidFill>
                <a:latin typeface="Times New Roman"/>
                <a:ea typeface="標楷體"/>
              </a:rPr>
              <a:t>人才論壇</a:t>
            </a:r>
            <a:endParaRPr lang="en-US" altLang="zh-TW" sz="40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algn="ctr"/>
            <a:endParaRPr lang="en-US" altLang="zh-TW" sz="4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algn="ctr"/>
            <a:r>
              <a:rPr lang="zh-TW" altLang="zh-TW" sz="4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臺灣</a:t>
            </a:r>
            <a:r>
              <a:rPr lang="zh-TW" altLang="zh-TW" sz="4800" kern="100" dirty="0">
                <a:solidFill>
                  <a:srgbClr val="000000"/>
                </a:solidFill>
                <a:latin typeface="Times New Roman"/>
                <a:ea typeface="標楷體"/>
              </a:rPr>
              <a:t>區網之現况與發展 </a:t>
            </a:r>
            <a:endParaRPr lang="en-US" altLang="zh-TW" sz="4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algn="ctr">
              <a:spcAft>
                <a:spcPts val="0"/>
              </a:spcAft>
            </a:pPr>
            <a:endParaRPr lang="en-US" altLang="zh-TW" sz="4800" b="1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83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1835150" y="3004591"/>
            <a:ext cx="12239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 flipV="1">
            <a:off x="1908175" y="3580854"/>
            <a:ext cx="11509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4427538" y="1707604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8" name="Line 32"/>
          <p:cNvSpPr>
            <a:spLocks noChangeShapeType="1"/>
          </p:cNvSpPr>
          <p:nvPr/>
        </p:nvSpPr>
        <p:spPr bwMode="auto">
          <a:xfrm flipH="1">
            <a:off x="4500563" y="1636166"/>
            <a:ext cx="10795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9" name="Line 33"/>
          <p:cNvSpPr>
            <a:spLocks noChangeShapeType="1"/>
          </p:cNvSpPr>
          <p:nvPr/>
        </p:nvSpPr>
        <p:spPr bwMode="auto">
          <a:xfrm flipH="1">
            <a:off x="4500563" y="1852066"/>
            <a:ext cx="16557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0" name="Line 34"/>
          <p:cNvSpPr>
            <a:spLocks noChangeShapeType="1"/>
          </p:cNvSpPr>
          <p:nvPr/>
        </p:nvSpPr>
        <p:spPr bwMode="auto">
          <a:xfrm flipH="1">
            <a:off x="4716463" y="2428329"/>
            <a:ext cx="15113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 flipH="1" flipV="1">
            <a:off x="5580063" y="3507829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 flipH="1" flipV="1">
            <a:off x="5472113" y="3609429"/>
            <a:ext cx="612775" cy="133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3" name="Line 38"/>
          <p:cNvSpPr>
            <a:spLocks noChangeShapeType="1"/>
          </p:cNvSpPr>
          <p:nvPr/>
        </p:nvSpPr>
        <p:spPr bwMode="auto">
          <a:xfrm flipH="1" flipV="1">
            <a:off x="4427538" y="4444454"/>
            <a:ext cx="8651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 flipV="1">
            <a:off x="3563938" y="4444454"/>
            <a:ext cx="6477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5" name="Line 40"/>
          <p:cNvSpPr>
            <a:spLocks noChangeShapeType="1"/>
          </p:cNvSpPr>
          <p:nvPr/>
        </p:nvSpPr>
        <p:spPr bwMode="auto">
          <a:xfrm flipV="1">
            <a:off x="2771775" y="4444454"/>
            <a:ext cx="11525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6" name="Line 41"/>
          <p:cNvSpPr>
            <a:spLocks noChangeShapeType="1"/>
          </p:cNvSpPr>
          <p:nvPr/>
        </p:nvSpPr>
        <p:spPr bwMode="auto">
          <a:xfrm>
            <a:off x="2484438" y="2355304"/>
            <a:ext cx="5746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7" name="Oval 42"/>
          <p:cNvSpPr>
            <a:spLocks noChangeArrowheads="1"/>
          </p:cNvSpPr>
          <p:nvPr/>
        </p:nvSpPr>
        <p:spPr bwMode="auto">
          <a:xfrm>
            <a:off x="3492500" y="2860129"/>
            <a:ext cx="1727200" cy="1368425"/>
          </a:xfrm>
          <a:prstGeom prst="ellips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109" name="Text Box 44"/>
          <p:cNvSpPr txBox="1">
            <a:spLocks noChangeArrowheads="1"/>
          </p:cNvSpPr>
          <p:nvPr/>
        </p:nvSpPr>
        <p:spPr bwMode="auto">
          <a:xfrm>
            <a:off x="4572000" y="3363366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台中</a:t>
            </a:r>
          </a:p>
        </p:txBody>
      </p:sp>
      <p:sp>
        <p:nvSpPr>
          <p:cNvPr id="3110" name="Text Box 45"/>
          <p:cNvSpPr txBox="1">
            <a:spLocks noChangeArrowheads="1"/>
          </p:cNvSpPr>
          <p:nvPr/>
        </p:nvSpPr>
        <p:spPr bwMode="auto">
          <a:xfrm>
            <a:off x="3924300" y="4084091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台南</a:t>
            </a:r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6156325" y="1682204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宜蘭大學</a:t>
            </a:r>
            <a:r>
              <a:rPr kumimoji="0" lang="en-US" altLang="zh-TW" sz="1400"/>
              <a:t>1.25G+1G</a:t>
            </a:r>
          </a:p>
        </p:txBody>
      </p:sp>
      <p:sp>
        <p:nvSpPr>
          <p:cNvPr id="3114" name="Text Box 49"/>
          <p:cNvSpPr txBox="1">
            <a:spLocks noChangeArrowheads="1"/>
          </p:cNvSpPr>
          <p:nvPr/>
        </p:nvSpPr>
        <p:spPr bwMode="auto">
          <a:xfrm>
            <a:off x="5075238" y="1106065"/>
            <a:ext cx="93821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政治大學</a:t>
            </a:r>
            <a:r>
              <a:rPr lang="en-US" altLang="zh-TW" sz="1400"/>
              <a:t>5</a:t>
            </a:r>
            <a:r>
              <a:rPr kumimoji="0" lang="en-US" altLang="zh-TW" sz="1400"/>
              <a:t>G+1G</a:t>
            </a:r>
          </a:p>
        </p:txBody>
      </p:sp>
      <p:sp>
        <p:nvSpPr>
          <p:cNvPr id="3115" name="Text Box 50"/>
          <p:cNvSpPr txBox="1">
            <a:spLocks noChangeArrowheads="1"/>
          </p:cNvSpPr>
          <p:nvPr/>
        </p:nvSpPr>
        <p:spPr bwMode="auto">
          <a:xfrm>
            <a:off x="4000500" y="1636166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教育部</a:t>
            </a:r>
            <a:r>
              <a:rPr kumimoji="0" lang="en-US" altLang="zh-TW" sz="1400"/>
              <a:t>40G+10G</a:t>
            </a:r>
            <a:endParaRPr kumimoji="0" lang="zh-TW" altLang="en-US" sz="1400"/>
          </a:p>
        </p:txBody>
      </p:sp>
      <p:sp>
        <p:nvSpPr>
          <p:cNvPr id="3116" name="Text Box 51"/>
          <p:cNvSpPr txBox="1">
            <a:spLocks noChangeArrowheads="1"/>
          </p:cNvSpPr>
          <p:nvPr/>
        </p:nvSpPr>
        <p:spPr bwMode="auto">
          <a:xfrm>
            <a:off x="6229350" y="2283866"/>
            <a:ext cx="1079500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東華大學</a:t>
            </a:r>
            <a:r>
              <a:rPr kumimoji="0" lang="en-US" altLang="zh-TW" sz="1400"/>
              <a:t>2.5G+1G</a:t>
            </a:r>
            <a:endParaRPr kumimoji="0" lang="zh-TW" altLang="en-US" sz="1400"/>
          </a:p>
        </p:txBody>
      </p:sp>
      <p:sp>
        <p:nvSpPr>
          <p:cNvPr id="3117" name="Text Box 53"/>
          <p:cNvSpPr txBox="1">
            <a:spLocks noChangeArrowheads="1"/>
          </p:cNvSpPr>
          <p:nvPr/>
        </p:nvSpPr>
        <p:spPr bwMode="auto">
          <a:xfrm>
            <a:off x="6372225" y="3291929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中興大學</a:t>
            </a:r>
            <a:r>
              <a:rPr kumimoji="0" lang="en-US" altLang="zh-TW" sz="1400"/>
              <a:t>5G+1G</a:t>
            </a:r>
            <a:endParaRPr kumimoji="0" lang="zh-TW" altLang="en-US" sz="1400"/>
          </a:p>
        </p:txBody>
      </p:sp>
      <p:sp>
        <p:nvSpPr>
          <p:cNvPr id="3118" name="Text Box 54"/>
          <p:cNvSpPr txBox="1">
            <a:spLocks noChangeArrowheads="1"/>
          </p:cNvSpPr>
          <p:nvPr/>
        </p:nvSpPr>
        <p:spPr bwMode="auto">
          <a:xfrm>
            <a:off x="1979613" y="4792116"/>
            <a:ext cx="1009650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台東大學</a:t>
            </a:r>
            <a:r>
              <a:rPr kumimoji="0" lang="en-US" altLang="zh-TW" sz="1400"/>
              <a:t>1G+1G</a:t>
            </a:r>
            <a:endParaRPr kumimoji="0" lang="zh-TW" altLang="en-US" sz="1400"/>
          </a:p>
        </p:txBody>
      </p:sp>
      <p:sp>
        <p:nvSpPr>
          <p:cNvPr id="3119" name="Text Box 55"/>
          <p:cNvSpPr txBox="1">
            <a:spLocks noChangeArrowheads="1"/>
          </p:cNvSpPr>
          <p:nvPr/>
        </p:nvSpPr>
        <p:spPr bwMode="auto">
          <a:xfrm>
            <a:off x="4716463" y="5641429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中山大學</a:t>
            </a:r>
            <a:r>
              <a:rPr kumimoji="0" lang="en-US" altLang="zh-TW" sz="1400"/>
              <a:t>5G+2G</a:t>
            </a:r>
            <a:endParaRPr kumimoji="0" lang="zh-TW" altLang="en-US" sz="1400"/>
          </a:p>
        </p:txBody>
      </p:sp>
      <p:sp>
        <p:nvSpPr>
          <p:cNvPr id="3120" name="Text Box 56"/>
          <p:cNvSpPr txBox="1">
            <a:spLocks noChangeArrowheads="1"/>
          </p:cNvSpPr>
          <p:nvPr/>
        </p:nvSpPr>
        <p:spPr bwMode="auto">
          <a:xfrm>
            <a:off x="3059113" y="5641429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成功大學</a:t>
            </a:r>
            <a:r>
              <a:rPr kumimoji="0" lang="en-US" altLang="zh-TW" sz="1400"/>
              <a:t>5G+1G</a:t>
            </a:r>
            <a:endParaRPr kumimoji="0" lang="zh-TW" altLang="en-US" sz="1400"/>
          </a:p>
        </p:txBody>
      </p:sp>
      <p:sp>
        <p:nvSpPr>
          <p:cNvPr id="3121" name="Text Box 57"/>
          <p:cNvSpPr txBox="1">
            <a:spLocks noChangeArrowheads="1"/>
          </p:cNvSpPr>
          <p:nvPr/>
        </p:nvSpPr>
        <p:spPr bwMode="auto">
          <a:xfrm>
            <a:off x="5599113" y="4830216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中正大學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22" name="Text Box 58"/>
          <p:cNvSpPr txBox="1">
            <a:spLocks noChangeArrowheads="1"/>
          </p:cNvSpPr>
          <p:nvPr/>
        </p:nvSpPr>
        <p:spPr bwMode="auto">
          <a:xfrm>
            <a:off x="1476375" y="4012654"/>
            <a:ext cx="1008063" cy="523875"/>
          </a:xfrm>
          <a:prstGeom prst="rect">
            <a:avLst/>
          </a:prstGeom>
          <a:solidFill>
            <a:srgbClr val="CCFFCC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清華大學</a:t>
            </a:r>
            <a:r>
              <a:rPr kumimoji="0" lang="en-US" altLang="zh-TW" sz="1400"/>
              <a:t>1.25G+1G</a:t>
            </a:r>
            <a:endParaRPr kumimoji="0" lang="zh-TW" altLang="en-US" sz="1400"/>
          </a:p>
        </p:txBody>
      </p:sp>
      <p:sp>
        <p:nvSpPr>
          <p:cNvPr id="3123" name="Text Box 59"/>
          <p:cNvSpPr txBox="1">
            <a:spLocks noChangeArrowheads="1"/>
          </p:cNvSpPr>
          <p:nvPr/>
        </p:nvSpPr>
        <p:spPr bwMode="auto">
          <a:xfrm>
            <a:off x="1979613" y="2067966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中央大學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33" name="Text Box 69"/>
          <p:cNvSpPr txBox="1">
            <a:spLocks noChangeArrowheads="1"/>
          </p:cNvSpPr>
          <p:nvPr/>
        </p:nvSpPr>
        <p:spPr bwMode="auto">
          <a:xfrm>
            <a:off x="1403350" y="2715666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交通大學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45" name="Text Box 84"/>
          <p:cNvSpPr txBox="1">
            <a:spLocks noChangeArrowheads="1"/>
          </p:cNvSpPr>
          <p:nvPr/>
        </p:nvSpPr>
        <p:spPr bwMode="auto">
          <a:xfrm>
            <a:off x="3851275" y="2715666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台北</a:t>
            </a:r>
          </a:p>
        </p:txBody>
      </p:sp>
      <p:sp>
        <p:nvSpPr>
          <p:cNvPr id="3146" name="Text Box 85"/>
          <p:cNvSpPr txBox="1">
            <a:spLocks noChangeArrowheads="1"/>
          </p:cNvSpPr>
          <p:nvPr/>
        </p:nvSpPr>
        <p:spPr bwMode="auto">
          <a:xfrm>
            <a:off x="3059113" y="3363366"/>
            <a:ext cx="1008062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新竹</a:t>
            </a:r>
          </a:p>
        </p:txBody>
      </p:sp>
      <p:sp>
        <p:nvSpPr>
          <p:cNvPr id="3147" name="Text Box 53"/>
          <p:cNvSpPr txBox="1">
            <a:spLocks noChangeArrowheads="1"/>
          </p:cNvSpPr>
          <p:nvPr/>
        </p:nvSpPr>
        <p:spPr bwMode="auto">
          <a:xfrm>
            <a:off x="6372225" y="4155529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暨南大學</a:t>
            </a:r>
            <a:r>
              <a:rPr kumimoji="0" lang="en-US" altLang="zh-TW" sz="1400"/>
              <a:t>2G+1G</a:t>
            </a:r>
            <a:endParaRPr kumimoji="0" lang="zh-TW" altLang="en-US" sz="1400"/>
          </a:p>
        </p:txBody>
      </p:sp>
      <p:sp>
        <p:nvSpPr>
          <p:cNvPr id="3148" name="Line 36"/>
          <p:cNvSpPr>
            <a:spLocks noChangeShapeType="1"/>
          </p:cNvSpPr>
          <p:nvPr/>
        </p:nvSpPr>
        <p:spPr bwMode="auto">
          <a:xfrm flipH="1" flipV="1">
            <a:off x="5580063" y="3580854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49" name="Line 41"/>
          <p:cNvSpPr>
            <a:spLocks noChangeShapeType="1"/>
          </p:cNvSpPr>
          <p:nvPr/>
        </p:nvSpPr>
        <p:spPr bwMode="auto">
          <a:xfrm>
            <a:off x="3419475" y="1780629"/>
            <a:ext cx="936625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50" name="Text Box 59"/>
          <p:cNvSpPr txBox="1">
            <a:spLocks noChangeArrowheads="1"/>
          </p:cNvSpPr>
          <p:nvPr/>
        </p:nvSpPr>
        <p:spPr bwMode="auto">
          <a:xfrm>
            <a:off x="2916238" y="1275928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台灣大學</a:t>
            </a:r>
            <a:r>
              <a:rPr lang="en-US" altLang="zh-TW" sz="1400"/>
              <a:t>5</a:t>
            </a:r>
            <a:r>
              <a:rPr kumimoji="0" lang="en-US" altLang="zh-TW" sz="1400"/>
              <a:t>G+1G</a:t>
            </a:r>
          </a:p>
        </p:txBody>
      </p:sp>
      <p:cxnSp>
        <p:nvCxnSpPr>
          <p:cNvPr id="3" name="直線接點 2"/>
          <p:cNvCxnSpPr>
            <a:stCxn id="3145" idx="2"/>
          </p:cNvCxnSpPr>
          <p:nvPr/>
        </p:nvCxnSpPr>
        <p:spPr>
          <a:xfrm flipH="1">
            <a:off x="4355306" y="3104604"/>
            <a:ext cx="1" cy="979487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5" name="文字方塊 4"/>
          <p:cNvSpPr txBox="1"/>
          <p:nvPr/>
        </p:nvSpPr>
        <p:spPr>
          <a:xfrm>
            <a:off x="3201988" y="280774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5031962" y="287846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4979766" y="393065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3210211" y="389942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4295454" y="365546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7020272" y="980728"/>
            <a:ext cx="1979611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臺灣學術網路國內骨幹</a:t>
            </a:r>
            <a:endPara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區網頻寬現況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1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77800" y="4804518"/>
            <a:ext cx="1512888" cy="1096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國中小接縣市網</a:t>
            </a:r>
            <a:endParaRPr kumimoji="0"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大學接區網</a:t>
            </a:r>
            <a:endParaRPr kumimoji="0"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高中職依環境調整</a:t>
            </a:r>
            <a:r>
              <a:rPr kumimoji="0" lang="en-US" altLang="zh-TW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1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107238" y="644316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92" name="標題 1"/>
          <p:cNvSpPr txBox="1">
            <a:spLocks noGrp="1"/>
          </p:cNvSpPr>
          <p:nvPr>
            <p:ph type="title"/>
          </p:nvPr>
        </p:nvSpPr>
        <p:spPr bwMode="auto">
          <a:xfrm>
            <a:off x="1295400" y="274638"/>
            <a:ext cx="723704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貳</a:t>
            </a:r>
            <a:r>
              <a:rPr lang="zh-TW" altLang="en-US" sz="44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、臺灣學術網路</a:t>
            </a:r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骨幹</a:t>
            </a:r>
            <a:endParaRPr lang="zh-TW" altLang="en-US" sz="4400" b="1" dirty="0">
              <a:solidFill>
                <a:srgbClr val="C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 flipH="1">
            <a:off x="3419475" y="692150"/>
            <a:ext cx="7302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5848350" y="563563"/>
            <a:ext cx="195263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 flipH="1">
            <a:off x="6948488" y="981075"/>
            <a:ext cx="122555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H="1">
            <a:off x="7308850" y="1700213"/>
            <a:ext cx="9350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 flipH="1" flipV="1">
            <a:off x="7380288" y="2997200"/>
            <a:ext cx="64770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 flipH="1" flipV="1">
            <a:off x="7380288" y="3068638"/>
            <a:ext cx="865187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 flipH="1" flipV="1">
            <a:off x="6732588" y="3860800"/>
            <a:ext cx="1295400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 flipH="1" flipV="1">
            <a:off x="6156325" y="4724400"/>
            <a:ext cx="1871663" cy="64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 flipH="1" flipV="1">
            <a:off x="5508625" y="5373688"/>
            <a:ext cx="436563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 flipV="1">
            <a:off x="4859338" y="5373688"/>
            <a:ext cx="433387" cy="822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7"/>
          <p:cNvSpPr>
            <a:spLocks noChangeShapeType="1"/>
          </p:cNvSpPr>
          <p:nvPr/>
        </p:nvSpPr>
        <p:spPr bwMode="auto">
          <a:xfrm flipV="1">
            <a:off x="3708400" y="5300663"/>
            <a:ext cx="1081088" cy="1081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Line 19"/>
          <p:cNvSpPr>
            <a:spLocks noChangeShapeType="1"/>
          </p:cNvSpPr>
          <p:nvPr/>
        </p:nvSpPr>
        <p:spPr bwMode="auto">
          <a:xfrm flipV="1">
            <a:off x="2484438" y="5373688"/>
            <a:ext cx="647700" cy="411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 flipH="1" flipV="1">
            <a:off x="6427788" y="4841875"/>
            <a:ext cx="1528762" cy="1200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 flipV="1">
            <a:off x="971550" y="4652963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6148388" y="4772025"/>
            <a:ext cx="720725" cy="1516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9" name="Line 23"/>
          <p:cNvSpPr>
            <a:spLocks noChangeShapeType="1"/>
          </p:cNvSpPr>
          <p:nvPr/>
        </p:nvSpPr>
        <p:spPr bwMode="auto">
          <a:xfrm flipV="1">
            <a:off x="900113" y="2492375"/>
            <a:ext cx="935037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0" name="Line 24"/>
          <p:cNvSpPr>
            <a:spLocks noChangeShapeType="1"/>
          </p:cNvSpPr>
          <p:nvPr/>
        </p:nvSpPr>
        <p:spPr bwMode="auto">
          <a:xfrm flipV="1">
            <a:off x="827088" y="2420938"/>
            <a:ext cx="649287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1" name="Line 25"/>
          <p:cNvSpPr>
            <a:spLocks noChangeShapeType="1"/>
          </p:cNvSpPr>
          <p:nvPr/>
        </p:nvSpPr>
        <p:spPr bwMode="auto">
          <a:xfrm>
            <a:off x="971550" y="206057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2" name="Line 26"/>
          <p:cNvSpPr>
            <a:spLocks noChangeShapeType="1"/>
          </p:cNvSpPr>
          <p:nvPr/>
        </p:nvSpPr>
        <p:spPr bwMode="auto">
          <a:xfrm>
            <a:off x="1187450" y="1412875"/>
            <a:ext cx="1368425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3" name="Line 27"/>
          <p:cNvSpPr>
            <a:spLocks noChangeShapeType="1"/>
          </p:cNvSpPr>
          <p:nvPr/>
        </p:nvSpPr>
        <p:spPr bwMode="auto">
          <a:xfrm>
            <a:off x="1835150" y="1196975"/>
            <a:ext cx="79216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4" name="Line 28"/>
          <p:cNvSpPr>
            <a:spLocks noChangeShapeType="1"/>
          </p:cNvSpPr>
          <p:nvPr/>
        </p:nvSpPr>
        <p:spPr bwMode="auto">
          <a:xfrm>
            <a:off x="2484438" y="908050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1835150" y="2565400"/>
            <a:ext cx="12239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 flipV="1">
            <a:off x="1908175" y="3141663"/>
            <a:ext cx="11509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4427538" y="126841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8" name="Line 32"/>
          <p:cNvSpPr>
            <a:spLocks noChangeShapeType="1"/>
          </p:cNvSpPr>
          <p:nvPr/>
        </p:nvSpPr>
        <p:spPr bwMode="auto">
          <a:xfrm flipH="1">
            <a:off x="4500563" y="1196975"/>
            <a:ext cx="10795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9" name="Line 33"/>
          <p:cNvSpPr>
            <a:spLocks noChangeShapeType="1"/>
          </p:cNvSpPr>
          <p:nvPr/>
        </p:nvSpPr>
        <p:spPr bwMode="auto">
          <a:xfrm flipH="1">
            <a:off x="4500563" y="1412875"/>
            <a:ext cx="16557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0" name="Line 34"/>
          <p:cNvSpPr>
            <a:spLocks noChangeShapeType="1"/>
          </p:cNvSpPr>
          <p:nvPr/>
        </p:nvSpPr>
        <p:spPr bwMode="auto">
          <a:xfrm flipH="1">
            <a:off x="4716463" y="1989138"/>
            <a:ext cx="15113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 flipH="1" flipV="1">
            <a:off x="5580063" y="3068638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 flipH="1" flipV="1">
            <a:off x="5472113" y="3170238"/>
            <a:ext cx="612775" cy="133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3" name="Line 38"/>
          <p:cNvSpPr>
            <a:spLocks noChangeShapeType="1"/>
          </p:cNvSpPr>
          <p:nvPr/>
        </p:nvSpPr>
        <p:spPr bwMode="auto">
          <a:xfrm flipH="1" flipV="1">
            <a:off x="4427538" y="4005263"/>
            <a:ext cx="8651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 flipV="1">
            <a:off x="3563938" y="4005263"/>
            <a:ext cx="6477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5" name="Line 40"/>
          <p:cNvSpPr>
            <a:spLocks noChangeShapeType="1"/>
          </p:cNvSpPr>
          <p:nvPr/>
        </p:nvSpPr>
        <p:spPr bwMode="auto">
          <a:xfrm flipV="1">
            <a:off x="2771775" y="4005263"/>
            <a:ext cx="11525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6" name="Line 41"/>
          <p:cNvSpPr>
            <a:spLocks noChangeShapeType="1"/>
          </p:cNvSpPr>
          <p:nvPr/>
        </p:nvSpPr>
        <p:spPr bwMode="auto">
          <a:xfrm>
            <a:off x="2484438" y="1916113"/>
            <a:ext cx="5746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7" name="Oval 42"/>
          <p:cNvSpPr>
            <a:spLocks noChangeArrowheads="1"/>
          </p:cNvSpPr>
          <p:nvPr/>
        </p:nvSpPr>
        <p:spPr bwMode="auto">
          <a:xfrm>
            <a:off x="3492500" y="2420938"/>
            <a:ext cx="1727200" cy="1368425"/>
          </a:xfrm>
          <a:prstGeom prst="ellips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109" name="Text Box 44"/>
          <p:cNvSpPr txBox="1">
            <a:spLocks noChangeArrowheads="1"/>
          </p:cNvSpPr>
          <p:nvPr/>
        </p:nvSpPr>
        <p:spPr bwMode="auto">
          <a:xfrm>
            <a:off x="4572000" y="2924175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台中</a:t>
            </a:r>
          </a:p>
        </p:txBody>
      </p:sp>
      <p:sp>
        <p:nvSpPr>
          <p:cNvPr id="3110" name="Text Box 45"/>
          <p:cNvSpPr txBox="1">
            <a:spLocks noChangeArrowheads="1"/>
          </p:cNvSpPr>
          <p:nvPr/>
        </p:nvSpPr>
        <p:spPr bwMode="auto">
          <a:xfrm>
            <a:off x="3924300" y="3644900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台南</a:t>
            </a:r>
          </a:p>
        </p:txBody>
      </p:sp>
      <p:sp>
        <p:nvSpPr>
          <p:cNvPr id="3111" name="Text Box 46"/>
          <p:cNvSpPr txBox="1">
            <a:spLocks noChangeArrowheads="1"/>
          </p:cNvSpPr>
          <p:nvPr/>
        </p:nvSpPr>
        <p:spPr bwMode="auto">
          <a:xfrm>
            <a:off x="4427538" y="117475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新北市網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4G+1G</a:t>
            </a:r>
            <a:endParaRPr kumimoji="0" lang="zh-TW" altLang="en-US" sz="1300"/>
          </a:p>
        </p:txBody>
      </p:sp>
      <p:sp>
        <p:nvSpPr>
          <p:cNvPr id="3112" name="Text Box 47"/>
          <p:cNvSpPr txBox="1">
            <a:spLocks noChangeArrowheads="1"/>
          </p:cNvSpPr>
          <p:nvPr/>
        </p:nvSpPr>
        <p:spPr bwMode="auto">
          <a:xfrm>
            <a:off x="6032500" y="20002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基隆市網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6156325" y="1243013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宜蘭大學</a:t>
            </a:r>
            <a:r>
              <a:rPr kumimoji="0" lang="en-US" altLang="zh-TW" sz="1400"/>
              <a:t>1.25G+1G</a:t>
            </a:r>
          </a:p>
        </p:txBody>
      </p:sp>
      <p:sp>
        <p:nvSpPr>
          <p:cNvPr id="3114" name="Text Box 49"/>
          <p:cNvSpPr txBox="1">
            <a:spLocks noChangeArrowheads="1"/>
          </p:cNvSpPr>
          <p:nvPr/>
        </p:nvSpPr>
        <p:spPr bwMode="auto">
          <a:xfrm>
            <a:off x="5075238" y="882650"/>
            <a:ext cx="938212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/>
              <a:t>政治</a:t>
            </a:r>
            <a:r>
              <a:rPr kumimoji="0" lang="zh-TW" altLang="en-US" sz="1400" dirty="0" smtClean="0"/>
              <a:t>大學</a:t>
            </a:r>
            <a:r>
              <a:rPr lang="en-US" altLang="zh-TW" sz="1400" dirty="0" smtClean="0">
                <a:solidFill>
                  <a:srgbClr val="FF0000"/>
                </a:solidFill>
              </a:rPr>
              <a:t>10G</a:t>
            </a:r>
            <a:r>
              <a:rPr kumimoji="0" lang="en-US" altLang="zh-TW" sz="1400" dirty="0" smtClean="0"/>
              <a:t>+1G</a:t>
            </a:r>
            <a:endParaRPr kumimoji="0" lang="en-US" altLang="zh-TW" sz="1400" dirty="0"/>
          </a:p>
        </p:txBody>
      </p:sp>
      <p:sp>
        <p:nvSpPr>
          <p:cNvPr id="3115" name="Text Box 50"/>
          <p:cNvSpPr txBox="1">
            <a:spLocks noChangeArrowheads="1"/>
          </p:cNvSpPr>
          <p:nvPr/>
        </p:nvSpPr>
        <p:spPr bwMode="auto">
          <a:xfrm>
            <a:off x="4000500" y="1196975"/>
            <a:ext cx="1008063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 smtClean="0"/>
              <a:t>教育部</a:t>
            </a:r>
            <a:r>
              <a:rPr lang="en-US" altLang="zh-TW" sz="1400" dirty="0" smtClean="0">
                <a:solidFill>
                  <a:srgbClr val="FF0000"/>
                </a:solidFill>
              </a:rPr>
              <a:t>80</a:t>
            </a:r>
            <a:r>
              <a:rPr kumimoji="0" lang="en-US" altLang="zh-TW" sz="1400" dirty="0" smtClean="0">
                <a:solidFill>
                  <a:srgbClr val="FF0000"/>
                </a:solidFill>
              </a:rPr>
              <a:t>G</a:t>
            </a:r>
            <a:r>
              <a:rPr kumimoji="0" lang="en-US" altLang="zh-TW" sz="1400" dirty="0" smtClean="0"/>
              <a:t>+10G</a:t>
            </a:r>
            <a:endParaRPr kumimoji="0" lang="zh-TW" altLang="en-US" sz="1400" dirty="0"/>
          </a:p>
        </p:txBody>
      </p:sp>
      <p:sp>
        <p:nvSpPr>
          <p:cNvPr id="3116" name="Text Box 51"/>
          <p:cNvSpPr txBox="1">
            <a:spLocks noChangeArrowheads="1"/>
          </p:cNvSpPr>
          <p:nvPr/>
        </p:nvSpPr>
        <p:spPr bwMode="auto">
          <a:xfrm>
            <a:off x="6229350" y="1844675"/>
            <a:ext cx="10795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/>
              <a:t>東華</a:t>
            </a:r>
            <a:r>
              <a:rPr kumimoji="0" lang="zh-TW" altLang="en-US" sz="1400" dirty="0" smtClean="0"/>
              <a:t>大學</a:t>
            </a:r>
            <a:r>
              <a:rPr lang="en-US" altLang="zh-TW" sz="1400" dirty="0" smtClean="0"/>
              <a:t>2.5G</a:t>
            </a:r>
            <a:r>
              <a:rPr kumimoji="0" lang="en-US" altLang="zh-TW" sz="1400" dirty="0" smtClean="0"/>
              <a:t>+1G</a:t>
            </a:r>
            <a:endParaRPr kumimoji="0" lang="zh-TW" altLang="en-US" sz="1400" dirty="0"/>
          </a:p>
        </p:txBody>
      </p:sp>
      <p:sp>
        <p:nvSpPr>
          <p:cNvPr id="3117" name="Text Box 53"/>
          <p:cNvSpPr txBox="1">
            <a:spLocks noChangeArrowheads="1"/>
          </p:cNvSpPr>
          <p:nvPr/>
        </p:nvSpPr>
        <p:spPr bwMode="auto">
          <a:xfrm>
            <a:off x="6372225" y="2852738"/>
            <a:ext cx="1008063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/>
              <a:t>中興</a:t>
            </a:r>
            <a:r>
              <a:rPr kumimoji="0" lang="zh-TW" altLang="en-US" sz="1400" dirty="0" smtClean="0"/>
              <a:t>大學</a:t>
            </a:r>
            <a:r>
              <a:rPr kumimoji="0" lang="en-US" altLang="zh-TW" sz="1400" dirty="0" smtClean="0">
                <a:solidFill>
                  <a:srgbClr val="FF0000"/>
                </a:solidFill>
              </a:rPr>
              <a:t>10G</a:t>
            </a:r>
            <a:r>
              <a:rPr kumimoji="0" lang="en-US" altLang="zh-TW" sz="1400" dirty="0" smtClean="0"/>
              <a:t>+1G</a:t>
            </a:r>
            <a:endParaRPr kumimoji="0" lang="zh-TW" altLang="en-US" sz="1400" dirty="0"/>
          </a:p>
        </p:txBody>
      </p:sp>
      <p:sp>
        <p:nvSpPr>
          <p:cNvPr id="3118" name="Text Box 54"/>
          <p:cNvSpPr txBox="1">
            <a:spLocks noChangeArrowheads="1"/>
          </p:cNvSpPr>
          <p:nvPr/>
        </p:nvSpPr>
        <p:spPr bwMode="auto">
          <a:xfrm>
            <a:off x="1979613" y="4352925"/>
            <a:ext cx="100965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/>
              <a:t>台東</a:t>
            </a:r>
            <a:r>
              <a:rPr kumimoji="0" lang="zh-TW" altLang="en-US" sz="1400" dirty="0" smtClean="0"/>
              <a:t>大學</a:t>
            </a:r>
            <a:r>
              <a:rPr kumimoji="0" lang="en-US" altLang="zh-TW" sz="1400" dirty="0" smtClean="0">
                <a:solidFill>
                  <a:srgbClr val="FF0000"/>
                </a:solidFill>
              </a:rPr>
              <a:t>2G</a:t>
            </a:r>
            <a:r>
              <a:rPr kumimoji="0" lang="en-US" altLang="zh-TW" sz="1400" dirty="0" smtClean="0"/>
              <a:t>+1G</a:t>
            </a:r>
            <a:endParaRPr kumimoji="0" lang="zh-TW" altLang="en-US" sz="1400" dirty="0"/>
          </a:p>
        </p:txBody>
      </p:sp>
      <p:sp>
        <p:nvSpPr>
          <p:cNvPr id="3119" name="Text Box 55"/>
          <p:cNvSpPr txBox="1">
            <a:spLocks noChangeArrowheads="1"/>
          </p:cNvSpPr>
          <p:nvPr/>
        </p:nvSpPr>
        <p:spPr bwMode="auto">
          <a:xfrm>
            <a:off x="4716463" y="5202238"/>
            <a:ext cx="1008062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 smtClean="0"/>
              <a:t>中山大學</a:t>
            </a:r>
            <a:r>
              <a:rPr lang="en-US" altLang="zh-TW" sz="1400" dirty="0" smtClean="0">
                <a:solidFill>
                  <a:srgbClr val="FF0000"/>
                </a:solidFill>
              </a:rPr>
              <a:t>10G</a:t>
            </a:r>
            <a:r>
              <a:rPr kumimoji="0" lang="en-US" altLang="zh-TW" sz="1400" dirty="0" smtClean="0"/>
              <a:t>+2G</a:t>
            </a:r>
            <a:endParaRPr kumimoji="0" lang="zh-TW" altLang="en-US" sz="1400" dirty="0"/>
          </a:p>
        </p:txBody>
      </p:sp>
      <p:sp>
        <p:nvSpPr>
          <p:cNvPr id="3120" name="Text Box 56"/>
          <p:cNvSpPr txBox="1">
            <a:spLocks noChangeArrowheads="1"/>
          </p:cNvSpPr>
          <p:nvPr/>
        </p:nvSpPr>
        <p:spPr bwMode="auto">
          <a:xfrm>
            <a:off x="3059113" y="5202238"/>
            <a:ext cx="1008062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/>
              <a:t>成功</a:t>
            </a:r>
            <a:r>
              <a:rPr kumimoji="0" lang="zh-TW" altLang="en-US" sz="1400" dirty="0" smtClean="0"/>
              <a:t>大學</a:t>
            </a:r>
            <a:r>
              <a:rPr lang="en-US" altLang="zh-TW" sz="1400" dirty="0" smtClean="0">
                <a:solidFill>
                  <a:srgbClr val="FF0000"/>
                </a:solidFill>
              </a:rPr>
              <a:t>10</a:t>
            </a:r>
            <a:r>
              <a:rPr kumimoji="0" lang="en-US" altLang="zh-TW" sz="1400" dirty="0" smtClean="0">
                <a:solidFill>
                  <a:srgbClr val="FF0000"/>
                </a:solidFill>
              </a:rPr>
              <a:t>G</a:t>
            </a:r>
            <a:r>
              <a:rPr kumimoji="0" lang="en-US" altLang="zh-TW" sz="1400" dirty="0" smtClean="0"/>
              <a:t>+1G</a:t>
            </a:r>
            <a:endParaRPr kumimoji="0" lang="zh-TW" altLang="en-US" sz="1400" dirty="0"/>
          </a:p>
        </p:txBody>
      </p:sp>
      <p:sp>
        <p:nvSpPr>
          <p:cNvPr id="3121" name="Text Box 57"/>
          <p:cNvSpPr txBox="1">
            <a:spLocks noChangeArrowheads="1"/>
          </p:cNvSpPr>
          <p:nvPr/>
        </p:nvSpPr>
        <p:spPr bwMode="auto">
          <a:xfrm>
            <a:off x="5599113" y="4391025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中正大學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22" name="Text Box 58"/>
          <p:cNvSpPr txBox="1">
            <a:spLocks noChangeArrowheads="1"/>
          </p:cNvSpPr>
          <p:nvPr/>
        </p:nvSpPr>
        <p:spPr bwMode="auto">
          <a:xfrm>
            <a:off x="1476375" y="3573463"/>
            <a:ext cx="1008063" cy="523875"/>
          </a:xfrm>
          <a:prstGeom prst="rect">
            <a:avLst/>
          </a:prstGeom>
          <a:solidFill>
            <a:srgbClr val="CCFFCC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清華大學</a:t>
            </a:r>
            <a:r>
              <a:rPr kumimoji="0" lang="en-US" altLang="zh-TW" sz="1400"/>
              <a:t>1.25G+1G</a:t>
            </a:r>
            <a:endParaRPr kumimoji="0" lang="zh-TW" altLang="en-US" sz="1400"/>
          </a:p>
        </p:txBody>
      </p:sp>
      <p:sp>
        <p:nvSpPr>
          <p:cNvPr id="3123" name="Text Box 59"/>
          <p:cNvSpPr txBox="1">
            <a:spLocks noChangeArrowheads="1"/>
          </p:cNvSpPr>
          <p:nvPr/>
        </p:nvSpPr>
        <p:spPr bwMode="auto">
          <a:xfrm>
            <a:off x="1979613" y="1628775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中央大學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24" name="Text Box 60"/>
          <p:cNvSpPr txBox="1">
            <a:spLocks noChangeArrowheads="1"/>
          </p:cNvSpPr>
          <p:nvPr/>
        </p:nvSpPr>
        <p:spPr bwMode="auto">
          <a:xfrm>
            <a:off x="8101013" y="148431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花蓮縣網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25" name="Text Box 61"/>
          <p:cNvSpPr txBox="1">
            <a:spLocks noChangeArrowheads="1"/>
          </p:cNvSpPr>
          <p:nvPr/>
        </p:nvSpPr>
        <p:spPr bwMode="auto">
          <a:xfrm>
            <a:off x="3201988" y="192088"/>
            <a:ext cx="865187" cy="508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台北市網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3G+1G</a:t>
            </a:r>
            <a:endParaRPr kumimoji="0" lang="zh-TW" altLang="en-US" sz="1300"/>
          </a:p>
        </p:txBody>
      </p:sp>
      <p:sp>
        <p:nvSpPr>
          <p:cNvPr id="3126" name="Text Box 62"/>
          <p:cNvSpPr txBox="1">
            <a:spLocks noChangeArrowheads="1"/>
          </p:cNvSpPr>
          <p:nvPr/>
        </p:nvSpPr>
        <p:spPr bwMode="auto">
          <a:xfrm>
            <a:off x="8027988" y="730250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宜蘭縣網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27" name="Text Box 63"/>
          <p:cNvSpPr txBox="1">
            <a:spLocks noChangeArrowheads="1"/>
          </p:cNvSpPr>
          <p:nvPr/>
        </p:nvSpPr>
        <p:spPr bwMode="auto">
          <a:xfrm>
            <a:off x="2195513" y="40481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連江縣網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300M</a:t>
            </a:r>
          </a:p>
        </p:txBody>
      </p:sp>
      <p:sp>
        <p:nvSpPr>
          <p:cNvPr id="3128" name="Text Box 64"/>
          <p:cNvSpPr txBox="1">
            <a:spLocks noChangeArrowheads="1"/>
          </p:cNvSpPr>
          <p:nvPr/>
        </p:nvSpPr>
        <p:spPr bwMode="auto">
          <a:xfrm>
            <a:off x="1258888" y="692150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金門縣網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500M</a:t>
            </a:r>
          </a:p>
        </p:txBody>
      </p:sp>
      <p:sp>
        <p:nvSpPr>
          <p:cNvPr id="3129" name="Text Box 65"/>
          <p:cNvSpPr txBox="1">
            <a:spLocks noChangeArrowheads="1"/>
          </p:cNvSpPr>
          <p:nvPr/>
        </p:nvSpPr>
        <p:spPr bwMode="auto">
          <a:xfrm>
            <a:off x="323850" y="1125538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桃園縣網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4G+1G</a:t>
            </a:r>
            <a:endParaRPr kumimoji="0" lang="zh-TW" altLang="en-US" sz="1300"/>
          </a:p>
        </p:txBody>
      </p:sp>
      <p:sp>
        <p:nvSpPr>
          <p:cNvPr id="3130" name="Text Box 66"/>
          <p:cNvSpPr txBox="1">
            <a:spLocks noChangeArrowheads="1"/>
          </p:cNvSpPr>
          <p:nvPr/>
        </p:nvSpPr>
        <p:spPr bwMode="auto">
          <a:xfrm>
            <a:off x="179388" y="1773238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新竹縣網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1" name="Text Box 67"/>
          <p:cNvSpPr txBox="1">
            <a:spLocks noChangeArrowheads="1"/>
          </p:cNvSpPr>
          <p:nvPr/>
        </p:nvSpPr>
        <p:spPr bwMode="auto">
          <a:xfrm>
            <a:off x="179388" y="2492375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新竹市網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2" name="Text Box 68"/>
          <p:cNvSpPr txBox="1">
            <a:spLocks noChangeArrowheads="1"/>
          </p:cNvSpPr>
          <p:nvPr/>
        </p:nvSpPr>
        <p:spPr bwMode="auto">
          <a:xfrm>
            <a:off x="177800" y="321627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苗栗縣網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3" name="Text Box 69"/>
          <p:cNvSpPr txBox="1">
            <a:spLocks noChangeArrowheads="1"/>
          </p:cNvSpPr>
          <p:nvPr/>
        </p:nvSpPr>
        <p:spPr bwMode="auto">
          <a:xfrm>
            <a:off x="1403350" y="2276475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交通大學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34" name="Text Box 70"/>
          <p:cNvSpPr txBox="1">
            <a:spLocks noChangeArrowheads="1"/>
          </p:cNvSpPr>
          <p:nvPr/>
        </p:nvSpPr>
        <p:spPr bwMode="auto">
          <a:xfrm>
            <a:off x="6659563" y="61007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雲林縣網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5" name="Text Box 71"/>
          <p:cNvSpPr txBox="1">
            <a:spLocks noChangeArrowheads="1"/>
          </p:cNvSpPr>
          <p:nvPr/>
        </p:nvSpPr>
        <p:spPr bwMode="auto">
          <a:xfrm>
            <a:off x="7704138" y="57959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嘉義市網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6" name="Text Box 72"/>
          <p:cNvSpPr txBox="1">
            <a:spLocks noChangeArrowheads="1"/>
          </p:cNvSpPr>
          <p:nvPr/>
        </p:nvSpPr>
        <p:spPr bwMode="auto">
          <a:xfrm>
            <a:off x="7843838" y="50847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嘉義縣網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7" name="Text Box 73"/>
          <p:cNvSpPr txBox="1">
            <a:spLocks noChangeArrowheads="1"/>
          </p:cNvSpPr>
          <p:nvPr/>
        </p:nvSpPr>
        <p:spPr bwMode="auto">
          <a:xfrm>
            <a:off x="1843088" y="5635625"/>
            <a:ext cx="938212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台南市網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3G+1G</a:t>
            </a:r>
            <a:endParaRPr kumimoji="0" lang="zh-TW" altLang="en-US" sz="1300"/>
          </a:p>
        </p:txBody>
      </p:sp>
      <p:sp>
        <p:nvSpPr>
          <p:cNvPr id="3138" name="Text Box 75"/>
          <p:cNvSpPr txBox="1">
            <a:spLocks noChangeArrowheads="1"/>
          </p:cNvSpPr>
          <p:nvPr/>
        </p:nvSpPr>
        <p:spPr bwMode="auto">
          <a:xfrm>
            <a:off x="3276600" y="6165850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澎湖縣網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500M</a:t>
            </a:r>
            <a:endParaRPr kumimoji="0" lang="zh-TW" altLang="en-US" sz="1300"/>
          </a:p>
        </p:txBody>
      </p:sp>
      <p:sp>
        <p:nvSpPr>
          <p:cNvPr id="3139" name="Text Box 77"/>
          <p:cNvSpPr txBox="1">
            <a:spLocks noChangeArrowheads="1"/>
          </p:cNvSpPr>
          <p:nvPr/>
        </p:nvSpPr>
        <p:spPr bwMode="auto">
          <a:xfrm>
            <a:off x="4445000" y="6165850"/>
            <a:ext cx="936625" cy="508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高雄市網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300"/>
              <a:t>4</a:t>
            </a:r>
            <a:r>
              <a:rPr kumimoji="0" lang="en-US" altLang="zh-TW" sz="1300"/>
              <a:t>G+1G</a:t>
            </a:r>
            <a:endParaRPr kumimoji="0" lang="zh-TW" altLang="en-US" sz="1300"/>
          </a:p>
        </p:txBody>
      </p:sp>
      <p:sp>
        <p:nvSpPr>
          <p:cNvPr id="3140" name="Text Box 78"/>
          <p:cNvSpPr txBox="1">
            <a:spLocks noChangeArrowheads="1"/>
          </p:cNvSpPr>
          <p:nvPr/>
        </p:nvSpPr>
        <p:spPr bwMode="auto">
          <a:xfrm>
            <a:off x="5651500" y="618172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屏東縣網</a:t>
            </a:r>
            <a:r>
              <a:rPr kumimoji="0" lang="en-US" altLang="zh-TW" sz="1300"/>
              <a:t/>
            </a:r>
            <a:br>
              <a:rPr kumimoji="0" lang="en-US" altLang="zh-TW" sz="1300"/>
            </a:b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1" name="Text Box 79"/>
          <p:cNvSpPr txBox="1">
            <a:spLocks noChangeArrowheads="1"/>
          </p:cNvSpPr>
          <p:nvPr/>
        </p:nvSpPr>
        <p:spPr bwMode="auto">
          <a:xfrm>
            <a:off x="312738" y="4510088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台東縣網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2" name="Text Box 81"/>
          <p:cNvSpPr txBox="1">
            <a:spLocks noChangeArrowheads="1"/>
          </p:cNvSpPr>
          <p:nvPr/>
        </p:nvSpPr>
        <p:spPr bwMode="auto">
          <a:xfrm>
            <a:off x="8027988" y="2924175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台中市網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3G+1G</a:t>
            </a:r>
            <a:endParaRPr kumimoji="0" lang="zh-TW" altLang="en-US" sz="1300"/>
          </a:p>
        </p:txBody>
      </p:sp>
      <p:sp>
        <p:nvSpPr>
          <p:cNvPr id="3143" name="Text Box 82"/>
          <p:cNvSpPr txBox="1">
            <a:spLocks noChangeArrowheads="1"/>
          </p:cNvSpPr>
          <p:nvPr/>
        </p:nvSpPr>
        <p:spPr bwMode="auto">
          <a:xfrm>
            <a:off x="7956550" y="4348163"/>
            <a:ext cx="865188" cy="49371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南投縣網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4" name="Text Box 83"/>
          <p:cNvSpPr txBox="1">
            <a:spLocks noChangeArrowheads="1"/>
          </p:cNvSpPr>
          <p:nvPr/>
        </p:nvSpPr>
        <p:spPr bwMode="auto">
          <a:xfrm>
            <a:off x="8027988" y="3644900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彰化縣網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5" name="Text Box 84"/>
          <p:cNvSpPr txBox="1">
            <a:spLocks noChangeArrowheads="1"/>
          </p:cNvSpPr>
          <p:nvPr/>
        </p:nvSpPr>
        <p:spPr bwMode="auto">
          <a:xfrm>
            <a:off x="3851275" y="2276475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台北</a:t>
            </a:r>
          </a:p>
        </p:txBody>
      </p:sp>
      <p:sp>
        <p:nvSpPr>
          <p:cNvPr id="3146" name="Text Box 85"/>
          <p:cNvSpPr txBox="1">
            <a:spLocks noChangeArrowheads="1"/>
          </p:cNvSpPr>
          <p:nvPr/>
        </p:nvSpPr>
        <p:spPr bwMode="auto">
          <a:xfrm>
            <a:off x="3059113" y="2924175"/>
            <a:ext cx="1008062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新竹</a:t>
            </a:r>
          </a:p>
        </p:txBody>
      </p:sp>
      <p:sp>
        <p:nvSpPr>
          <p:cNvPr id="3147" name="Text Box 53"/>
          <p:cNvSpPr txBox="1">
            <a:spLocks noChangeArrowheads="1"/>
          </p:cNvSpPr>
          <p:nvPr/>
        </p:nvSpPr>
        <p:spPr bwMode="auto">
          <a:xfrm>
            <a:off x="6372225" y="3716338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暨南大學</a:t>
            </a:r>
            <a:r>
              <a:rPr kumimoji="0" lang="en-US" altLang="zh-TW" sz="1400"/>
              <a:t>2G+1G</a:t>
            </a:r>
            <a:endParaRPr kumimoji="0" lang="zh-TW" altLang="en-US" sz="1400"/>
          </a:p>
        </p:txBody>
      </p:sp>
      <p:sp>
        <p:nvSpPr>
          <p:cNvPr id="3148" name="Line 36"/>
          <p:cNvSpPr>
            <a:spLocks noChangeShapeType="1"/>
          </p:cNvSpPr>
          <p:nvPr/>
        </p:nvSpPr>
        <p:spPr bwMode="auto">
          <a:xfrm flipH="1" flipV="1">
            <a:off x="5580063" y="3141663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49" name="Line 41"/>
          <p:cNvSpPr>
            <a:spLocks noChangeShapeType="1"/>
          </p:cNvSpPr>
          <p:nvPr/>
        </p:nvSpPr>
        <p:spPr bwMode="auto">
          <a:xfrm>
            <a:off x="3419475" y="1341438"/>
            <a:ext cx="936625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50" name="Text Box 59"/>
          <p:cNvSpPr txBox="1">
            <a:spLocks noChangeArrowheads="1"/>
          </p:cNvSpPr>
          <p:nvPr/>
        </p:nvSpPr>
        <p:spPr bwMode="auto">
          <a:xfrm>
            <a:off x="2916238" y="1052513"/>
            <a:ext cx="1008062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 dirty="0" smtClean="0"/>
              <a:t>台灣大學</a:t>
            </a:r>
            <a:r>
              <a:rPr lang="en-US" altLang="zh-TW" sz="1400" dirty="0" smtClean="0">
                <a:solidFill>
                  <a:srgbClr val="FF0000"/>
                </a:solidFill>
              </a:rPr>
              <a:t>10</a:t>
            </a:r>
            <a:r>
              <a:rPr kumimoji="0" lang="en-US" altLang="zh-TW" sz="1400" dirty="0" smtClean="0">
                <a:solidFill>
                  <a:srgbClr val="FF0000"/>
                </a:solidFill>
              </a:rPr>
              <a:t>G</a:t>
            </a:r>
            <a:r>
              <a:rPr kumimoji="0" lang="en-US" altLang="zh-TW" sz="1400" dirty="0" smtClean="0"/>
              <a:t>+1G</a:t>
            </a:r>
            <a:endParaRPr kumimoji="0" lang="en-US" altLang="zh-TW" sz="1400" dirty="0"/>
          </a:p>
        </p:txBody>
      </p:sp>
      <p:sp>
        <p:nvSpPr>
          <p:cNvPr id="3151" name="Line 5"/>
          <p:cNvSpPr>
            <a:spLocks noChangeShapeType="1"/>
          </p:cNvSpPr>
          <p:nvPr/>
        </p:nvSpPr>
        <p:spPr bwMode="auto">
          <a:xfrm>
            <a:off x="4899025" y="614363"/>
            <a:ext cx="322263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4283968" y="327569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</a:rPr>
              <a:t>0G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83" name="直線接點 82"/>
          <p:cNvCxnSpPr/>
          <p:nvPr/>
        </p:nvCxnSpPr>
        <p:spPr>
          <a:xfrm flipH="1">
            <a:off x="4355306" y="2665413"/>
            <a:ext cx="1" cy="979487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84" name="文字方塊 83"/>
          <p:cNvSpPr txBox="1"/>
          <p:nvPr/>
        </p:nvSpPr>
        <p:spPr>
          <a:xfrm>
            <a:off x="5060156" y="236855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</a:rPr>
              <a:t>0G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3129598" y="23379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</a:rPr>
              <a:t>0G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127725" y="34914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5076031" y="35316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7164388" y="67184"/>
            <a:ext cx="1979611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臺灣學術網路國內骨幹</a:t>
            </a:r>
            <a:endPara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調整期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1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88" name="圓角矩形 87"/>
          <p:cNvSpPr/>
          <p:nvPr/>
        </p:nvSpPr>
        <p:spPr>
          <a:xfrm>
            <a:off x="108013" y="5609174"/>
            <a:ext cx="2879154" cy="1248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路已簽核中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餘後續國高續約案併簽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月開學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前增加頻寬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49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593" y="2947200"/>
            <a:ext cx="91034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400" b="1" cap="none" spc="50" dirty="0" smtClean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縣市教育網路中心</a:t>
            </a:r>
            <a:endParaRPr lang="zh-TW" altLang="en-US" sz="4400" b="1" cap="none" spc="50" dirty="0">
              <a:ln w="13500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 flipH="1">
            <a:off x="3419475" y="692150"/>
            <a:ext cx="7302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5848350" y="563563"/>
            <a:ext cx="195263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 flipH="1">
            <a:off x="6948488" y="981075"/>
            <a:ext cx="122555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H="1">
            <a:off x="7308850" y="1700213"/>
            <a:ext cx="9350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 flipH="1" flipV="1">
            <a:off x="7380288" y="2997200"/>
            <a:ext cx="64770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 flipH="1" flipV="1">
            <a:off x="7380288" y="3068638"/>
            <a:ext cx="865187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 flipH="1" flipV="1">
            <a:off x="6732588" y="3860800"/>
            <a:ext cx="1295400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 flipH="1" flipV="1">
            <a:off x="6156325" y="4724400"/>
            <a:ext cx="1871663" cy="64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 flipH="1" flipV="1">
            <a:off x="5508625" y="5373688"/>
            <a:ext cx="436563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 flipV="1">
            <a:off x="4859338" y="5373688"/>
            <a:ext cx="433387" cy="822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7"/>
          <p:cNvSpPr>
            <a:spLocks noChangeShapeType="1"/>
          </p:cNvSpPr>
          <p:nvPr/>
        </p:nvSpPr>
        <p:spPr bwMode="auto">
          <a:xfrm flipV="1">
            <a:off x="3708400" y="5300663"/>
            <a:ext cx="1081088" cy="1081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Line 19"/>
          <p:cNvSpPr>
            <a:spLocks noChangeShapeType="1"/>
          </p:cNvSpPr>
          <p:nvPr/>
        </p:nvSpPr>
        <p:spPr bwMode="auto">
          <a:xfrm flipV="1">
            <a:off x="2484438" y="5373688"/>
            <a:ext cx="647700" cy="411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 flipH="1" flipV="1">
            <a:off x="6427788" y="4841875"/>
            <a:ext cx="1528762" cy="1200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 flipV="1">
            <a:off x="971550" y="4652963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6148388" y="4772025"/>
            <a:ext cx="720725" cy="1516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9" name="Line 23"/>
          <p:cNvSpPr>
            <a:spLocks noChangeShapeType="1"/>
          </p:cNvSpPr>
          <p:nvPr/>
        </p:nvSpPr>
        <p:spPr bwMode="auto">
          <a:xfrm flipV="1">
            <a:off x="900113" y="2492375"/>
            <a:ext cx="935037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0" name="Line 24"/>
          <p:cNvSpPr>
            <a:spLocks noChangeShapeType="1"/>
          </p:cNvSpPr>
          <p:nvPr/>
        </p:nvSpPr>
        <p:spPr bwMode="auto">
          <a:xfrm flipV="1">
            <a:off x="827088" y="2420938"/>
            <a:ext cx="649287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1" name="Line 25"/>
          <p:cNvSpPr>
            <a:spLocks noChangeShapeType="1"/>
          </p:cNvSpPr>
          <p:nvPr/>
        </p:nvSpPr>
        <p:spPr bwMode="auto">
          <a:xfrm>
            <a:off x="971550" y="206057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2" name="Line 26"/>
          <p:cNvSpPr>
            <a:spLocks noChangeShapeType="1"/>
          </p:cNvSpPr>
          <p:nvPr/>
        </p:nvSpPr>
        <p:spPr bwMode="auto">
          <a:xfrm>
            <a:off x="1187450" y="1412875"/>
            <a:ext cx="1368425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3" name="Line 27"/>
          <p:cNvSpPr>
            <a:spLocks noChangeShapeType="1"/>
          </p:cNvSpPr>
          <p:nvPr/>
        </p:nvSpPr>
        <p:spPr bwMode="auto">
          <a:xfrm>
            <a:off x="1835150" y="1196975"/>
            <a:ext cx="79216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4" name="Line 28"/>
          <p:cNvSpPr>
            <a:spLocks noChangeShapeType="1"/>
          </p:cNvSpPr>
          <p:nvPr/>
        </p:nvSpPr>
        <p:spPr bwMode="auto">
          <a:xfrm>
            <a:off x="2484438" y="908050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1835150" y="2565400"/>
            <a:ext cx="12239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 flipV="1">
            <a:off x="1908175" y="3141663"/>
            <a:ext cx="11509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4427538" y="126841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8" name="Line 32"/>
          <p:cNvSpPr>
            <a:spLocks noChangeShapeType="1"/>
          </p:cNvSpPr>
          <p:nvPr/>
        </p:nvSpPr>
        <p:spPr bwMode="auto">
          <a:xfrm flipH="1">
            <a:off x="4500563" y="1196975"/>
            <a:ext cx="10795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9" name="Line 33"/>
          <p:cNvSpPr>
            <a:spLocks noChangeShapeType="1"/>
          </p:cNvSpPr>
          <p:nvPr/>
        </p:nvSpPr>
        <p:spPr bwMode="auto">
          <a:xfrm flipH="1">
            <a:off x="4500563" y="1412875"/>
            <a:ext cx="16557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0" name="Line 34"/>
          <p:cNvSpPr>
            <a:spLocks noChangeShapeType="1"/>
          </p:cNvSpPr>
          <p:nvPr/>
        </p:nvSpPr>
        <p:spPr bwMode="auto">
          <a:xfrm flipH="1">
            <a:off x="4716463" y="1989138"/>
            <a:ext cx="15113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 flipH="1" flipV="1">
            <a:off x="5580063" y="3068638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 flipH="1" flipV="1">
            <a:off x="5472113" y="3170238"/>
            <a:ext cx="612775" cy="133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3" name="Line 38"/>
          <p:cNvSpPr>
            <a:spLocks noChangeShapeType="1"/>
          </p:cNvSpPr>
          <p:nvPr/>
        </p:nvSpPr>
        <p:spPr bwMode="auto">
          <a:xfrm flipH="1" flipV="1">
            <a:off x="4427538" y="4005263"/>
            <a:ext cx="8651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 flipV="1">
            <a:off x="3563938" y="4005263"/>
            <a:ext cx="6477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5" name="Line 40"/>
          <p:cNvSpPr>
            <a:spLocks noChangeShapeType="1"/>
          </p:cNvSpPr>
          <p:nvPr/>
        </p:nvSpPr>
        <p:spPr bwMode="auto">
          <a:xfrm flipV="1">
            <a:off x="2771775" y="4005263"/>
            <a:ext cx="11525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6" name="Line 41"/>
          <p:cNvSpPr>
            <a:spLocks noChangeShapeType="1"/>
          </p:cNvSpPr>
          <p:nvPr/>
        </p:nvSpPr>
        <p:spPr bwMode="auto">
          <a:xfrm>
            <a:off x="2484438" y="1916113"/>
            <a:ext cx="5746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7" name="Oval 42"/>
          <p:cNvSpPr>
            <a:spLocks noChangeArrowheads="1"/>
          </p:cNvSpPr>
          <p:nvPr/>
        </p:nvSpPr>
        <p:spPr bwMode="auto">
          <a:xfrm>
            <a:off x="3492500" y="2420938"/>
            <a:ext cx="1727200" cy="1368425"/>
          </a:xfrm>
          <a:prstGeom prst="ellips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109" name="Text Box 44"/>
          <p:cNvSpPr txBox="1">
            <a:spLocks noChangeArrowheads="1"/>
          </p:cNvSpPr>
          <p:nvPr/>
        </p:nvSpPr>
        <p:spPr bwMode="auto">
          <a:xfrm>
            <a:off x="4572000" y="2924175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台中</a:t>
            </a:r>
          </a:p>
        </p:txBody>
      </p:sp>
      <p:sp>
        <p:nvSpPr>
          <p:cNvPr id="3110" name="Text Box 45"/>
          <p:cNvSpPr txBox="1">
            <a:spLocks noChangeArrowheads="1"/>
          </p:cNvSpPr>
          <p:nvPr/>
        </p:nvSpPr>
        <p:spPr bwMode="auto">
          <a:xfrm>
            <a:off x="3924300" y="3644900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台南</a:t>
            </a:r>
          </a:p>
        </p:txBody>
      </p:sp>
      <p:sp>
        <p:nvSpPr>
          <p:cNvPr id="3111" name="Text Box 46"/>
          <p:cNvSpPr txBox="1">
            <a:spLocks noChangeArrowheads="1"/>
          </p:cNvSpPr>
          <p:nvPr/>
        </p:nvSpPr>
        <p:spPr bwMode="auto">
          <a:xfrm>
            <a:off x="4427538" y="117475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新北市網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4G+1G</a:t>
            </a:r>
            <a:endParaRPr kumimoji="0" lang="zh-TW" altLang="en-US" sz="1300"/>
          </a:p>
        </p:txBody>
      </p:sp>
      <p:sp>
        <p:nvSpPr>
          <p:cNvPr id="3112" name="Text Box 47"/>
          <p:cNvSpPr txBox="1">
            <a:spLocks noChangeArrowheads="1"/>
          </p:cNvSpPr>
          <p:nvPr/>
        </p:nvSpPr>
        <p:spPr bwMode="auto">
          <a:xfrm>
            <a:off x="6032500" y="20002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基隆市網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6156325" y="1243013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宜蘭大學</a:t>
            </a:r>
            <a:r>
              <a:rPr kumimoji="0" lang="en-US" altLang="zh-TW" sz="1400"/>
              <a:t>1.25G+1G</a:t>
            </a:r>
          </a:p>
        </p:txBody>
      </p:sp>
      <p:sp>
        <p:nvSpPr>
          <p:cNvPr id="3114" name="Text Box 49"/>
          <p:cNvSpPr txBox="1">
            <a:spLocks noChangeArrowheads="1"/>
          </p:cNvSpPr>
          <p:nvPr/>
        </p:nvSpPr>
        <p:spPr bwMode="auto">
          <a:xfrm>
            <a:off x="5075238" y="882650"/>
            <a:ext cx="93821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政治大學</a:t>
            </a:r>
            <a:r>
              <a:rPr lang="en-US" altLang="zh-TW" sz="1400"/>
              <a:t>5</a:t>
            </a:r>
            <a:r>
              <a:rPr kumimoji="0" lang="en-US" altLang="zh-TW" sz="1400"/>
              <a:t>G+1G</a:t>
            </a:r>
          </a:p>
        </p:txBody>
      </p:sp>
      <p:sp>
        <p:nvSpPr>
          <p:cNvPr id="3115" name="Text Box 50"/>
          <p:cNvSpPr txBox="1">
            <a:spLocks noChangeArrowheads="1"/>
          </p:cNvSpPr>
          <p:nvPr/>
        </p:nvSpPr>
        <p:spPr bwMode="auto">
          <a:xfrm>
            <a:off x="4000500" y="1196975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教育部</a:t>
            </a:r>
            <a:r>
              <a:rPr kumimoji="0" lang="en-US" altLang="zh-TW" sz="1400"/>
              <a:t>40G+10G</a:t>
            </a:r>
            <a:endParaRPr kumimoji="0" lang="zh-TW" altLang="en-US" sz="1400"/>
          </a:p>
        </p:txBody>
      </p:sp>
      <p:sp>
        <p:nvSpPr>
          <p:cNvPr id="3116" name="Text Box 51"/>
          <p:cNvSpPr txBox="1">
            <a:spLocks noChangeArrowheads="1"/>
          </p:cNvSpPr>
          <p:nvPr/>
        </p:nvSpPr>
        <p:spPr bwMode="auto">
          <a:xfrm>
            <a:off x="6229350" y="1844675"/>
            <a:ext cx="1079500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東華大學</a:t>
            </a:r>
            <a:r>
              <a:rPr kumimoji="0" lang="en-US" altLang="zh-TW" sz="1400"/>
              <a:t>2.5G+1G</a:t>
            </a:r>
            <a:endParaRPr kumimoji="0" lang="zh-TW" altLang="en-US" sz="1400"/>
          </a:p>
        </p:txBody>
      </p:sp>
      <p:sp>
        <p:nvSpPr>
          <p:cNvPr id="3117" name="Text Box 53"/>
          <p:cNvSpPr txBox="1">
            <a:spLocks noChangeArrowheads="1"/>
          </p:cNvSpPr>
          <p:nvPr/>
        </p:nvSpPr>
        <p:spPr bwMode="auto">
          <a:xfrm>
            <a:off x="6372225" y="2852738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中興大學</a:t>
            </a:r>
            <a:r>
              <a:rPr kumimoji="0" lang="en-US" altLang="zh-TW" sz="1400"/>
              <a:t>5G+1G</a:t>
            </a:r>
            <a:endParaRPr kumimoji="0" lang="zh-TW" altLang="en-US" sz="1400"/>
          </a:p>
        </p:txBody>
      </p:sp>
      <p:sp>
        <p:nvSpPr>
          <p:cNvPr id="3118" name="Text Box 54"/>
          <p:cNvSpPr txBox="1">
            <a:spLocks noChangeArrowheads="1"/>
          </p:cNvSpPr>
          <p:nvPr/>
        </p:nvSpPr>
        <p:spPr bwMode="auto">
          <a:xfrm>
            <a:off x="1979613" y="4352925"/>
            <a:ext cx="1009650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台東大學</a:t>
            </a:r>
            <a:r>
              <a:rPr kumimoji="0" lang="en-US" altLang="zh-TW" sz="1400"/>
              <a:t>1G+1G</a:t>
            </a:r>
            <a:endParaRPr kumimoji="0" lang="zh-TW" altLang="en-US" sz="1400"/>
          </a:p>
        </p:txBody>
      </p:sp>
      <p:sp>
        <p:nvSpPr>
          <p:cNvPr id="3119" name="Text Box 55"/>
          <p:cNvSpPr txBox="1">
            <a:spLocks noChangeArrowheads="1"/>
          </p:cNvSpPr>
          <p:nvPr/>
        </p:nvSpPr>
        <p:spPr bwMode="auto">
          <a:xfrm>
            <a:off x="4716463" y="5202238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中山大學</a:t>
            </a:r>
            <a:r>
              <a:rPr kumimoji="0" lang="en-US" altLang="zh-TW" sz="1400"/>
              <a:t>5G+2G</a:t>
            </a:r>
            <a:endParaRPr kumimoji="0" lang="zh-TW" altLang="en-US" sz="1400"/>
          </a:p>
        </p:txBody>
      </p:sp>
      <p:sp>
        <p:nvSpPr>
          <p:cNvPr id="3120" name="Text Box 56"/>
          <p:cNvSpPr txBox="1">
            <a:spLocks noChangeArrowheads="1"/>
          </p:cNvSpPr>
          <p:nvPr/>
        </p:nvSpPr>
        <p:spPr bwMode="auto">
          <a:xfrm>
            <a:off x="3059113" y="5202238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成功大學</a:t>
            </a:r>
            <a:r>
              <a:rPr kumimoji="0" lang="en-US" altLang="zh-TW" sz="1400"/>
              <a:t>5G+1G</a:t>
            </a:r>
            <a:endParaRPr kumimoji="0" lang="zh-TW" altLang="en-US" sz="1400"/>
          </a:p>
        </p:txBody>
      </p:sp>
      <p:sp>
        <p:nvSpPr>
          <p:cNvPr id="3121" name="Text Box 57"/>
          <p:cNvSpPr txBox="1">
            <a:spLocks noChangeArrowheads="1"/>
          </p:cNvSpPr>
          <p:nvPr/>
        </p:nvSpPr>
        <p:spPr bwMode="auto">
          <a:xfrm>
            <a:off x="5599113" y="4391025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中正大學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22" name="Text Box 58"/>
          <p:cNvSpPr txBox="1">
            <a:spLocks noChangeArrowheads="1"/>
          </p:cNvSpPr>
          <p:nvPr/>
        </p:nvSpPr>
        <p:spPr bwMode="auto">
          <a:xfrm>
            <a:off x="1476375" y="3573463"/>
            <a:ext cx="1008063" cy="523875"/>
          </a:xfrm>
          <a:prstGeom prst="rect">
            <a:avLst/>
          </a:prstGeom>
          <a:solidFill>
            <a:srgbClr val="CCFFCC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清華大學</a:t>
            </a:r>
            <a:r>
              <a:rPr kumimoji="0" lang="en-US" altLang="zh-TW" sz="1400"/>
              <a:t>1.25G+1G</a:t>
            </a:r>
            <a:endParaRPr kumimoji="0" lang="zh-TW" altLang="en-US" sz="1400"/>
          </a:p>
        </p:txBody>
      </p:sp>
      <p:sp>
        <p:nvSpPr>
          <p:cNvPr id="3123" name="Text Box 59"/>
          <p:cNvSpPr txBox="1">
            <a:spLocks noChangeArrowheads="1"/>
          </p:cNvSpPr>
          <p:nvPr/>
        </p:nvSpPr>
        <p:spPr bwMode="auto">
          <a:xfrm>
            <a:off x="1979613" y="1628775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中央大學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24" name="Text Box 60"/>
          <p:cNvSpPr txBox="1">
            <a:spLocks noChangeArrowheads="1"/>
          </p:cNvSpPr>
          <p:nvPr/>
        </p:nvSpPr>
        <p:spPr bwMode="auto">
          <a:xfrm>
            <a:off x="8101013" y="148431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花蓮縣網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25" name="Text Box 61"/>
          <p:cNvSpPr txBox="1">
            <a:spLocks noChangeArrowheads="1"/>
          </p:cNvSpPr>
          <p:nvPr/>
        </p:nvSpPr>
        <p:spPr bwMode="auto">
          <a:xfrm>
            <a:off x="3201988" y="192088"/>
            <a:ext cx="865187" cy="508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台北市網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3G+1G</a:t>
            </a:r>
            <a:endParaRPr kumimoji="0" lang="zh-TW" altLang="en-US" sz="1300"/>
          </a:p>
        </p:txBody>
      </p:sp>
      <p:sp>
        <p:nvSpPr>
          <p:cNvPr id="3126" name="Text Box 62"/>
          <p:cNvSpPr txBox="1">
            <a:spLocks noChangeArrowheads="1"/>
          </p:cNvSpPr>
          <p:nvPr/>
        </p:nvSpPr>
        <p:spPr bwMode="auto">
          <a:xfrm>
            <a:off x="8027988" y="730250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宜蘭縣網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27" name="Text Box 63"/>
          <p:cNvSpPr txBox="1">
            <a:spLocks noChangeArrowheads="1"/>
          </p:cNvSpPr>
          <p:nvPr/>
        </p:nvSpPr>
        <p:spPr bwMode="auto">
          <a:xfrm>
            <a:off x="2195513" y="40481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連江縣網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300M</a:t>
            </a:r>
          </a:p>
        </p:txBody>
      </p:sp>
      <p:sp>
        <p:nvSpPr>
          <p:cNvPr id="3128" name="Text Box 64"/>
          <p:cNvSpPr txBox="1">
            <a:spLocks noChangeArrowheads="1"/>
          </p:cNvSpPr>
          <p:nvPr/>
        </p:nvSpPr>
        <p:spPr bwMode="auto">
          <a:xfrm>
            <a:off x="1258888" y="692150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金門縣網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500M</a:t>
            </a:r>
          </a:p>
        </p:txBody>
      </p:sp>
      <p:sp>
        <p:nvSpPr>
          <p:cNvPr id="3129" name="Text Box 65"/>
          <p:cNvSpPr txBox="1">
            <a:spLocks noChangeArrowheads="1"/>
          </p:cNvSpPr>
          <p:nvPr/>
        </p:nvSpPr>
        <p:spPr bwMode="auto">
          <a:xfrm>
            <a:off x="323850" y="1125538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桃園縣網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4G+1G</a:t>
            </a:r>
            <a:endParaRPr kumimoji="0" lang="zh-TW" altLang="en-US" sz="1300"/>
          </a:p>
        </p:txBody>
      </p:sp>
      <p:sp>
        <p:nvSpPr>
          <p:cNvPr id="3130" name="Text Box 66"/>
          <p:cNvSpPr txBox="1">
            <a:spLocks noChangeArrowheads="1"/>
          </p:cNvSpPr>
          <p:nvPr/>
        </p:nvSpPr>
        <p:spPr bwMode="auto">
          <a:xfrm>
            <a:off x="179388" y="1773238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新竹縣網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1" name="Text Box 67"/>
          <p:cNvSpPr txBox="1">
            <a:spLocks noChangeArrowheads="1"/>
          </p:cNvSpPr>
          <p:nvPr/>
        </p:nvSpPr>
        <p:spPr bwMode="auto">
          <a:xfrm>
            <a:off x="179388" y="2492375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新竹市網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2" name="Text Box 68"/>
          <p:cNvSpPr txBox="1">
            <a:spLocks noChangeArrowheads="1"/>
          </p:cNvSpPr>
          <p:nvPr/>
        </p:nvSpPr>
        <p:spPr bwMode="auto">
          <a:xfrm>
            <a:off x="177800" y="321627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苗栗縣網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3" name="Text Box 69"/>
          <p:cNvSpPr txBox="1">
            <a:spLocks noChangeArrowheads="1"/>
          </p:cNvSpPr>
          <p:nvPr/>
        </p:nvSpPr>
        <p:spPr bwMode="auto">
          <a:xfrm>
            <a:off x="1403350" y="2276475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交通大學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34" name="Text Box 70"/>
          <p:cNvSpPr txBox="1">
            <a:spLocks noChangeArrowheads="1"/>
          </p:cNvSpPr>
          <p:nvPr/>
        </p:nvSpPr>
        <p:spPr bwMode="auto">
          <a:xfrm>
            <a:off x="6659563" y="61007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雲林縣網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5" name="Text Box 71"/>
          <p:cNvSpPr txBox="1">
            <a:spLocks noChangeArrowheads="1"/>
          </p:cNvSpPr>
          <p:nvPr/>
        </p:nvSpPr>
        <p:spPr bwMode="auto">
          <a:xfrm>
            <a:off x="7704138" y="57959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嘉義市網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6" name="Text Box 72"/>
          <p:cNvSpPr txBox="1">
            <a:spLocks noChangeArrowheads="1"/>
          </p:cNvSpPr>
          <p:nvPr/>
        </p:nvSpPr>
        <p:spPr bwMode="auto">
          <a:xfrm>
            <a:off x="7843838" y="50847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嘉義縣網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7" name="Text Box 73"/>
          <p:cNvSpPr txBox="1">
            <a:spLocks noChangeArrowheads="1"/>
          </p:cNvSpPr>
          <p:nvPr/>
        </p:nvSpPr>
        <p:spPr bwMode="auto">
          <a:xfrm>
            <a:off x="1843088" y="5635625"/>
            <a:ext cx="938212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台南市網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3G+1G</a:t>
            </a:r>
            <a:endParaRPr kumimoji="0" lang="zh-TW" altLang="en-US" sz="1300"/>
          </a:p>
        </p:txBody>
      </p:sp>
      <p:sp>
        <p:nvSpPr>
          <p:cNvPr id="3138" name="Text Box 75"/>
          <p:cNvSpPr txBox="1">
            <a:spLocks noChangeArrowheads="1"/>
          </p:cNvSpPr>
          <p:nvPr/>
        </p:nvSpPr>
        <p:spPr bwMode="auto">
          <a:xfrm>
            <a:off x="3276600" y="6165850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澎湖縣網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500M</a:t>
            </a:r>
            <a:endParaRPr kumimoji="0" lang="zh-TW" altLang="en-US" sz="1300"/>
          </a:p>
        </p:txBody>
      </p:sp>
      <p:sp>
        <p:nvSpPr>
          <p:cNvPr id="3139" name="Text Box 77"/>
          <p:cNvSpPr txBox="1">
            <a:spLocks noChangeArrowheads="1"/>
          </p:cNvSpPr>
          <p:nvPr/>
        </p:nvSpPr>
        <p:spPr bwMode="auto">
          <a:xfrm>
            <a:off x="4445000" y="6165850"/>
            <a:ext cx="936625" cy="508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高雄市網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300"/>
              <a:t>4</a:t>
            </a:r>
            <a:r>
              <a:rPr kumimoji="0" lang="en-US" altLang="zh-TW" sz="1300"/>
              <a:t>G+1G</a:t>
            </a:r>
            <a:endParaRPr kumimoji="0" lang="zh-TW" altLang="en-US" sz="1300"/>
          </a:p>
        </p:txBody>
      </p:sp>
      <p:sp>
        <p:nvSpPr>
          <p:cNvPr id="3140" name="Text Box 78"/>
          <p:cNvSpPr txBox="1">
            <a:spLocks noChangeArrowheads="1"/>
          </p:cNvSpPr>
          <p:nvPr/>
        </p:nvSpPr>
        <p:spPr bwMode="auto">
          <a:xfrm>
            <a:off x="5651500" y="618172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屏東縣網</a:t>
            </a:r>
            <a:r>
              <a:rPr kumimoji="0" lang="en-US" altLang="zh-TW" sz="1300"/>
              <a:t/>
            </a:r>
            <a:br>
              <a:rPr kumimoji="0" lang="en-US" altLang="zh-TW" sz="1300"/>
            </a:b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1" name="Text Box 79"/>
          <p:cNvSpPr txBox="1">
            <a:spLocks noChangeArrowheads="1"/>
          </p:cNvSpPr>
          <p:nvPr/>
        </p:nvSpPr>
        <p:spPr bwMode="auto">
          <a:xfrm>
            <a:off x="312738" y="4510088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台東縣網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2" name="Text Box 81"/>
          <p:cNvSpPr txBox="1">
            <a:spLocks noChangeArrowheads="1"/>
          </p:cNvSpPr>
          <p:nvPr/>
        </p:nvSpPr>
        <p:spPr bwMode="auto">
          <a:xfrm>
            <a:off x="8027988" y="2924175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台中市網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3G+1G</a:t>
            </a:r>
            <a:endParaRPr kumimoji="0" lang="zh-TW" altLang="en-US" sz="1300"/>
          </a:p>
        </p:txBody>
      </p:sp>
      <p:sp>
        <p:nvSpPr>
          <p:cNvPr id="3143" name="Text Box 82"/>
          <p:cNvSpPr txBox="1">
            <a:spLocks noChangeArrowheads="1"/>
          </p:cNvSpPr>
          <p:nvPr/>
        </p:nvSpPr>
        <p:spPr bwMode="auto">
          <a:xfrm>
            <a:off x="7956550" y="4348163"/>
            <a:ext cx="865188" cy="49371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南投縣網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4" name="Text Box 83"/>
          <p:cNvSpPr txBox="1">
            <a:spLocks noChangeArrowheads="1"/>
          </p:cNvSpPr>
          <p:nvPr/>
        </p:nvSpPr>
        <p:spPr bwMode="auto">
          <a:xfrm>
            <a:off x="8027988" y="3644900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彰化縣網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5" name="Text Box 84"/>
          <p:cNvSpPr txBox="1">
            <a:spLocks noChangeArrowheads="1"/>
          </p:cNvSpPr>
          <p:nvPr/>
        </p:nvSpPr>
        <p:spPr bwMode="auto">
          <a:xfrm>
            <a:off x="3851275" y="2276475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台北</a:t>
            </a:r>
          </a:p>
        </p:txBody>
      </p:sp>
      <p:sp>
        <p:nvSpPr>
          <p:cNvPr id="3146" name="Text Box 85"/>
          <p:cNvSpPr txBox="1">
            <a:spLocks noChangeArrowheads="1"/>
          </p:cNvSpPr>
          <p:nvPr/>
        </p:nvSpPr>
        <p:spPr bwMode="auto">
          <a:xfrm>
            <a:off x="3059113" y="2924175"/>
            <a:ext cx="1008062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新竹</a:t>
            </a:r>
          </a:p>
        </p:txBody>
      </p:sp>
      <p:sp>
        <p:nvSpPr>
          <p:cNvPr id="3147" name="Text Box 53"/>
          <p:cNvSpPr txBox="1">
            <a:spLocks noChangeArrowheads="1"/>
          </p:cNvSpPr>
          <p:nvPr/>
        </p:nvSpPr>
        <p:spPr bwMode="auto">
          <a:xfrm>
            <a:off x="6372225" y="3716338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暨南大學</a:t>
            </a:r>
            <a:r>
              <a:rPr kumimoji="0" lang="en-US" altLang="zh-TW" sz="1400"/>
              <a:t>2G+1G</a:t>
            </a:r>
            <a:endParaRPr kumimoji="0" lang="zh-TW" altLang="en-US" sz="1400"/>
          </a:p>
        </p:txBody>
      </p:sp>
      <p:sp>
        <p:nvSpPr>
          <p:cNvPr id="3148" name="Line 36"/>
          <p:cNvSpPr>
            <a:spLocks noChangeShapeType="1"/>
          </p:cNvSpPr>
          <p:nvPr/>
        </p:nvSpPr>
        <p:spPr bwMode="auto">
          <a:xfrm flipH="1" flipV="1">
            <a:off x="5580063" y="3141663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49" name="Line 41"/>
          <p:cNvSpPr>
            <a:spLocks noChangeShapeType="1"/>
          </p:cNvSpPr>
          <p:nvPr/>
        </p:nvSpPr>
        <p:spPr bwMode="auto">
          <a:xfrm>
            <a:off x="3419475" y="1341438"/>
            <a:ext cx="936625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50" name="Text Box 59"/>
          <p:cNvSpPr txBox="1">
            <a:spLocks noChangeArrowheads="1"/>
          </p:cNvSpPr>
          <p:nvPr/>
        </p:nvSpPr>
        <p:spPr bwMode="auto">
          <a:xfrm>
            <a:off x="2916238" y="1052513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台灣大學</a:t>
            </a:r>
            <a:r>
              <a:rPr lang="en-US" altLang="zh-TW" sz="1400"/>
              <a:t>5</a:t>
            </a:r>
            <a:r>
              <a:rPr kumimoji="0" lang="en-US" altLang="zh-TW" sz="1400"/>
              <a:t>G+1G</a:t>
            </a:r>
          </a:p>
        </p:txBody>
      </p:sp>
      <p:sp>
        <p:nvSpPr>
          <p:cNvPr id="3151" name="Line 5"/>
          <p:cNvSpPr>
            <a:spLocks noChangeShapeType="1"/>
          </p:cNvSpPr>
          <p:nvPr/>
        </p:nvSpPr>
        <p:spPr bwMode="auto">
          <a:xfrm>
            <a:off x="4899025" y="614363"/>
            <a:ext cx="322263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3" name="直線接點 2"/>
          <p:cNvCxnSpPr>
            <a:stCxn id="3145" idx="2"/>
          </p:cNvCxnSpPr>
          <p:nvPr/>
        </p:nvCxnSpPr>
        <p:spPr>
          <a:xfrm flipH="1">
            <a:off x="4355306" y="2665413"/>
            <a:ext cx="1" cy="979487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5" name="文字方塊 4"/>
          <p:cNvSpPr txBox="1"/>
          <p:nvPr/>
        </p:nvSpPr>
        <p:spPr>
          <a:xfrm>
            <a:off x="3201988" y="236855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5031962" y="243927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4979766" y="34914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3210211" y="346023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4295454" y="321627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7308850" y="67184"/>
            <a:ext cx="1835149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縣市教育網路中心</a:t>
            </a:r>
            <a:endParaRPr lang="en-US" altLang="zh-TW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現況</a:t>
            </a:r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1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77800" y="5373216"/>
            <a:ext cx="1512888" cy="1096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國中小接縣市網</a:t>
            </a:r>
            <a:endParaRPr kumimoji="0"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大學接區網</a:t>
            </a:r>
            <a:endParaRPr kumimoji="0"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高中職依環境調整</a:t>
            </a:r>
            <a:r>
              <a:rPr kumimoji="0" lang="en-US" altLang="zh-TW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1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 flipH="1">
            <a:off x="3419475" y="692150"/>
            <a:ext cx="7302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5848350" y="563563"/>
            <a:ext cx="195263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 flipH="1">
            <a:off x="6948488" y="981075"/>
            <a:ext cx="122555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H="1">
            <a:off x="7308850" y="1700213"/>
            <a:ext cx="9350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 flipH="1" flipV="1">
            <a:off x="7380288" y="2997200"/>
            <a:ext cx="64770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 flipH="1" flipV="1">
            <a:off x="7380288" y="3068638"/>
            <a:ext cx="865187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 flipH="1" flipV="1">
            <a:off x="6732588" y="3860800"/>
            <a:ext cx="1295400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 flipH="1" flipV="1">
            <a:off x="6156325" y="4724400"/>
            <a:ext cx="1871663" cy="64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 flipH="1" flipV="1">
            <a:off x="5508625" y="5373688"/>
            <a:ext cx="436563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 flipV="1">
            <a:off x="4859338" y="5373688"/>
            <a:ext cx="433387" cy="822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7"/>
          <p:cNvSpPr>
            <a:spLocks noChangeShapeType="1"/>
          </p:cNvSpPr>
          <p:nvPr/>
        </p:nvSpPr>
        <p:spPr bwMode="auto">
          <a:xfrm flipV="1">
            <a:off x="3708400" y="5300663"/>
            <a:ext cx="1081088" cy="1081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Line 19"/>
          <p:cNvSpPr>
            <a:spLocks noChangeShapeType="1"/>
          </p:cNvSpPr>
          <p:nvPr/>
        </p:nvSpPr>
        <p:spPr bwMode="auto">
          <a:xfrm flipV="1">
            <a:off x="2484438" y="5373688"/>
            <a:ext cx="647700" cy="411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 flipH="1" flipV="1">
            <a:off x="6427788" y="4841875"/>
            <a:ext cx="1528762" cy="1200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 flipV="1">
            <a:off x="971550" y="4652963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6148388" y="4772025"/>
            <a:ext cx="720725" cy="1516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9" name="Line 23"/>
          <p:cNvSpPr>
            <a:spLocks noChangeShapeType="1"/>
          </p:cNvSpPr>
          <p:nvPr/>
        </p:nvSpPr>
        <p:spPr bwMode="auto">
          <a:xfrm flipV="1">
            <a:off x="900113" y="2492375"/>
            <a:ext cx="935037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0" name="Line 24"/>
          <p:cNvSpPr>
            <a:spLocks noChangeShapeType="1"/>
          </p:cNvSpPr>
          <p:nvPr/>
        </p:nvSpPr>
        <p:spPr bwMode="auto">
          <a:xfrm flipV="1">
            <a:off x="827088" y="2420938"/>
            <a:ext cx="649287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1" name="Line 25"/>
          <p:cNvSpPr>
            <a:spLocks noChangeShapeType="1"/>
          </p:cNvSpPr>
          <p:nvPr/>
        </p:nvSpPr>
        <p:spPr bwMode="auto">
          <a:xfrm>
            <a:off x="971550" y="2060575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2" name="Line 26"/>
          <p:cNvSpPr>
            <a:spLocks noChangeShapeType="1"/>
          </p:cNvSpPr>
          <p:nvPr/>
        </p:nvSpPr>
        <p:spPr bwMode="auto">
          <a:xfrm>
            <a:off x="1187450" y="1412875"/>
            <a:ext cx="1368425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3" name="Line 27"/>
          <p:cNvSpPr>
            <a:spLocks noChangeShapeType="1"/>
          </p:cNvSpPr>
          <p:nvPr/>
        </p:nvSpPr>
        <p:spPr bwMode="auto">
          <a:xfrm>
            <a:off x="1835150" y="1196975"/>
            <a:ext cx="79216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4" name="Line 28"/>
          <p:cNvSpPr>
            <a:spLocks noChangeShapeType="1"/>
          </p:cNvSpPr>
          <p:nvPr/>
        </p:nvSpPr>
        <p:spPr bwMode="auto">
          <a:xfrm>
            <a:off x="2484438" y="908050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1835150" y="2565400"/>
            <a:ext cx="12239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 flipV="1">
            <a:off x="1908175" y="3141663"/>
            <a:ext cx="11509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4427538" y="126841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8" name="Line 32"/>
          <p:cNvSpPr>
            <a:spLocks noChangeShapeType="1"/>
          </p:cNvSpPr>
          <p:nvPr/>
        </p:nvSpPr>
        <p:spPr bwMode="auto">
          <a:xfrm flipH="1">
            <a:off x="4500563" y="1196975"/>
            <a:ext cx="10795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9" name="Line 33"/>
          <p:cNvSpPr>
            <a:spLocks noChangeShapeType="1"/>
          </p:cNvSpPr>
          <p:nvPr/>
        </p:nvSpPr>
        <p:spPr bwMode="auto">
          <a:xfrm flipH="1">
            <a:off x="4500563" y="1412875"/>
            <a:ext cx="16557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0" name="Line 34"/>
          <p:cNvSpPr>
            <a:spLocks noChangeShapeType="1"/>
          </p:cNvSpPr>
          <p:nvPr/>
        </p:nvSpPr>
        <p:spPr bwMode="auto">
          <a:xfrm flipH="1">
            <a:off x="4716463" y="1989138"/>
            <a:ext cx="15113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 flipH="1" flipV="1">
            <a:off x="5580063" y="3068638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 flipH="1" flipV="1">
            <a:off x="5472113" y="3170238"/>
            <a:ext cx="612775" cy="133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3" name="Line 38"/>
          <p:cNvSpPr>
            <a:spLocks noChangeShapeType="1"/>
          </p:cNvSpPr>
          <p:nvPr/>
        </p:nvSpPr>
        <p:spPr bwMode="auto">
          <a:xfrm flipH="1" flipV="1">
            <a:off x="4427538" y="4005263"/>
            <a:ext cx="8651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 flipV="1">
            <a:off x="3563938" y="4005263"/>
            <a:ext cx="6477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5" name="Line 40"/>
          <p:cNvSpPr>
            <a:spLocks noChangeShapeType="1"/>
          </p:cNvSpPr>
          <p:nvPr/>
        </p:nvSpPr>
        <p:spPr bwMode="auto">
          <a:xfrm flipV="1">
            <a:off x="2771775" y="4005263"/>
            <a:ext cx="11525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6" name="Line 41"/>
          <p:cNvSpPr>
            <a:spLocks noChangeShapeType="1"/>
          </p:cNvSpPr>
          <p:nvPr/>
        </p:nvSpPr>
        <p:spPr bwMode="auto">
          <a:xfrm>
            <a:off x="2484438" y="1916113"/>
            <a:ext cx="5746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7" name="Oval 42"/>
          <p:cNvSpPr>
            <a:spLocks noChangeArrowheads="1"/>
          </p:cNvSpPr>
          <p:nvPr/>
        </p:nvSpPr>
        <p:spPr bwMode="auto">
          <a:xfrm>
            <a:off x="3492500" y="2420938"/>
            <a:ext cx="1727200" cy="1368425"/>
          </a:xfrm>
          <a:prstGeom prst="ellips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109" name="Text Box 44"/>
          <p:cNvSpPr txBox="1">
            <a:spLocks noChangeArrowheads="1"/>
          </p:cNvSpPr>
          <p:nvPr/>
        </p:nvSpPr>
        <p:spPr bwMode="auto">
          <a:xfrm>
            <a:off x="4572000" y="2924175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台中</a:t>
            </a:r>
          </a:p>
        </p:txBody>
      </p:sp>
      <p:sp>
        <p:nvSpPr>
          <p:cNvPr id="3110" name="Text Box 45"/>
          <p:cNvSpPr txBox="1">
            <a:spLocks noChangeArrowheads="1"/>
          </p:cNvSpPr>
          <p:nvPr/>
        </p:nvSpPr>
        <p:spPr bwMode="auto">
          <a:xfrm>
            <a:off x="3924300" y="3644900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台南</a:t>
            </a:r>
          </a:p>
        </p:txBody>
      </p:sp>
      <p:sp>
        <p:nvSpPr>
          <p:cNvPr id="3111" name="Text Box 46"/>
          <p:cNvSpPr txBox="1">
            <a:spLocks noChangeArrowheads="1"/>
          </p:cNvSpPr>
          <p:nvPr/>
        </p:nvSpPr>
        <p:spPr bwMode="auto">
          <a:xfrm>
            <a:off x="4427538" y="117475"/>
            <a:ext cx="1081087" cy="69249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 dirty="0"/>
              <a:t>新北市網</a:t>
            </a:r>
            <a:endParaRPr kumimoji="0" lang="en-US" altLang="zh-TW" sz="13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kumimoji="0" lang="en-US" altLang="zh-TW" sz="1300" dirty="0" smtClean="0"/>
              <a:t>4G+1G</a:t>
            </a:r>
            <a:r>
              <a:rPr lang="en-US" altLang="zh-TW" sz="1300" dirty="0">
                <a:solidFill>
                  <a:srgbClr val="FF0000"/>
                </a:solidFill>
              </a:rPr>
              <a:t>+1G</a:t>
            </a:r>
            <a:endParaRPr lang="zh-TW" altLang="en-US" sz="13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300" dirty="0"/>
          </a:p>
        </p:txBody>
      </p:sp>
      <p:sp>
        <p:nvSpPr>
          <p:cNvPr id="3112" name="Text Box 47"/>
          <p:cNvSpPr txBox="1">
            <a:spLocks noChangeArrowheads="1"/>
          </p:cNvSpPr>
          <p:nvPr/>
        </p:nvSpPr>
        <p:spPr bwMode="auto">
          <a:xfrm>
            <a:off x="6032500" y="20002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基隆市網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6156325" y="1243013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宜蘭大學</a:t>
            </a:r>
            <a:r>
              <a:rPr kumimoji="0" lang="en-US" altLang="zh-TW" sz="1400"/>
              <a:t>1.25G+1G</a:t>
            </a:r>
          </a:p>
        </p:txBody>
      </p:sp>
      <p:sp>
        <p:nvSpPr>
          <p:cNvPr id="3114" name="Text Box 49"/>
          <p:cNvSpPr txBox="1">
            <a:spLocks noChangeArrowheads="1"/>
          </p:cNvSpPr>
          <p:nvPr/>
        </p:nvSpPr>
        <p:spPr bwMode="auto">
          <a:xfrm>
            <a:off x="5075238" y="882650"/>
            <a:ext cx="93821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政治大學</a:t>
            </a:r>
            <a:r>
              <a:rPr lang="en-US" altLang="zh-TW" sz="1400"/>
              <a:t>5</a:t>
            </a:r>
            <a:r>
              <a:rPr kumimoji="0" lang="en-US" altLang="zh-TW" sz="1400"/>
              <a:t>G+1G</a:t>
            </a:r>
          </a:p>
        </p:txBody>
      </p:sp>
      <p:sp>
        <p:nvSpPr>
          <p:cNvPr id="3115" name="Text Box 50"/>
          <p:cNvSpPr txBox="1">
            <a:spLocks noChangeArrowheads="1"/>
          </p:cNvSpPr>
          <p:nvPr/>
        </p:nvSpPr>
        <p:spPr bwMode="auto">
          <a:xfrm>
            <a:off x="4000500" y="1196975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教育部</a:t>
            </a:r>
            <a:r>
              <a:rPr kumimoji="0" lang="en-US" altLang="zh-TW" sz="1400"/>
              <a:t>40G+10G</a:t>
            </a:r>
            <a:endParaRPr kumimoji="0" lang="zh-TW" altLang="en-US" sz="1400"/>
          </a:p>
        </p:txBody>
      </p:sp>
      <p:sp>
        <p:nvSpPr>
          <p:cNvPr id="3116" name="Text Box 51"/>
          <p:cNvSpPr txBox="1">
            <a:spLocks noChangeArrowheads="1"/>
          </p:cNvSpPr>
          <p:nvPr/>
        </p:nvSpPr>
        <p:spPr bwMode="auto">
          <a:xfrm>
            <a:off x="6229350" y="1844675"/>
            <a:ext cx="1079500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東華大學</a:t>
            </a:r>
            <a:r>
              <a:rPr kumimoji="0" lang="en-US" altLang="zh-TW" sz="1400"/>
              <a:t>2.5G+1G</a:t>
            </a:r>
            <a:endParaRPr kumimoji="0" lang="zh-TW" altLang="en-US" sz="1400"/>
          </a:p>
        </p:txBody>
      </p:sp>
      <p:sp>
        <p:nvSpPr>
          <p:cNvPr id="3117" name="Text Box 53"/>
          <p:cNvSpPr txBox="1">
            <a:spLocks noChangeArrowheads="1"/>
          </p:cNvSpPr>
          <p:nvPr/>
        </p:nvSpPr>
        <p:spPr bwMode="auto">
          <a:xfrm>
            <a:off x="6372225" y="2852738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中興大學</a:t>
            </a:r>
            <a:r>
              <a:rPr kumimoji="0" lang="en-US" altLang="zh-TW" sz="1400"/>
              <a:t>5G+1G</a:t>
            </a:r>
            <a:endParaRPr kumimoji="0" lang="zh-TW" altLang="en-US" sz="1400"/>
          </a:p>
        </p:txBody>
      </p:sp>
      <p:sp>
        <p:nvSpPr>
          <p:cNvPr id="3118" name="Text Box 54"/>
          <p:cNvSpPr txBox="1">
            <a:spLocks noChangeArrowheads="1"/>
          </p:cNvSpPr>
          <p:nvPr/>
        </p:nvSpPr>
        <p:spPr bwMode="auto">
          <a:xfrm>
            <a:off x="1979613" y="4352925"/>
            <a:ext cx="1009650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台東大學</a:t>
            </a:r>
            <a:r>
              <a:rPr kumimoji="0" lang="en-US" altLang="zh-TW" sz="1400"/>
              <a:t>1G+1G</a:t>
            </a:r>
            <a:endParaRPr kumimoji="0" lang="zh-TW" altLang="en-US" sz="1400"/>
          </a:p>
        </p:txBody>
      </p:sp>
      <p:sp>
        <p:nvSpPr>
          <p:cNvPr id="3119" name="Text Box 55"/>
          <p:cNvSpPr txBox="1">
            <a:spLocks noChangeArrowheads="1"/>
          </p:cNvSpPr>
          <p:nvPr/>
        </p:nvSpPr>
        <p:spPr bwMode="auto">
          <a:xfrm>
            <a:off x="4716463" y="5202238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中山大學</a:t>
            </a:r>
            <a:r>
              <a:rPr kumimoji="0" lang="en-US" altLang="zh-TW" sz="1400"/>
              <a:t>5G+2G</a:t>
            </a:r>
            <a:endParaRPr kumimoji="0" lang="zh-TW" altLang="en-US" sz="1400"/>
          </a:p>
        </p:txBody>
      </p:sp>
      <p:sp>
        <p:nvSpPr>
          <p:cNvPr id="3120" name="Text Box 56"/>
          <p:cNvSpPr txBox="1">
            <a:spLocks noChangeArrowheads="1"/>
          </p:cNvSpPr>
          <p:nvPr/>
        </p:nvSpPr>
        <p:spPr bwMode="auto">
          <a:xfrm>
            <a:off x="3059113" y="5202238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成功大學</a:t>
            </a:r>
            <a:r>
              <a:rPr kumimoji="0" lang="en-US" altLang="zh-TW" sz="1400"/>
              <a:t>5G+1G</a:t>
            </a:r>
            <a:endParaRPr kumimoji="0" lang="zh-TW" altLang="en-US" sz="1400"/>
          </a:p>
        </p:txBody>
      </p:sp>
      <p:sp>
        <p:nvSpPr>
          <p:cNvPr id="3121" name="Text Box 57"/>
          <p:cNvSpPr txBox="1">
            <a:spLocks noChangeArrowheads="1"/>
          </p:cNvSpPr>
          <p:nvPr/>
        </p:nvSpPr>
        <p:spPr bwMode="auto">
          <a:xfrm>
            <a:off x="5599113" y="4391025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中正大學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22" name="Text Box 58"/>
          <p:cNvSpPr txBox="1">
            <a:spLocks noChangeArrowheads="1"/>
          </p:cNvSpPr>
          <p:nvPr/>
        </p:nvSpPr>
        <p:spPr bwMode="auto">
          <a:xfrm>
            <a:off x="1476375" y="3573463"/>
            <a:ext cx="1008063" cy="523875"/>
          </a:xfrm>
          <a:prstGeom prst="rect">
            <a:avLst/>
          </a:prstGeom>
          <a:solidFill>
            <a:srgbClr val="CCFFCC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清華大學</a:t>
            </a:r>
            <a:r>
              <a:rPr kumimoji="0" lang="en-US" altLang="zh-TW" sz="1400"/>
              <a:t>1.25G+1G</a:t>
            </a:r>
            <a:endParaRPr kumimoji="0" lang="zh-TW" altLang="en-US" sz="1400"/>
          </a:p>
        </p:txBody>
      </p:sp>
      <p:sp>
        <p:nvSpPr>
          <p:cNvPr id="3123" name="Text Box 59"/>
          <p:cNvSpPr txBox="1">
            <a:spLocks noChangeArrowheads="1"/>
          </p:cNvSpPr>
          <p:nvPr/>
        </p:nvSpPr>
        <p:spPr bwMode="auto">
          <a:xfrm>
            <a:off x="1979613" y="1628775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中央大學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24" name="Text Box 60"/>
          <p:cNvSpPr txBox="1">
            <a:spLocks noChangeArrowheads="1"/>
          </p:cNvSpPr>
          <p:nvPr/>
        </p:nvSpPr>
        <p:spPr bwMode="auto">
          <a:xfrm>
            <a:off x="8101013" y="148431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花蓮縣網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25" name="Text Box 61"/>
          <p:cNvSpPr txBox="1">
            <a:spLocks noChangeArrowheads="1"/>
          </p:cNvSpPr>
          <p:nvPr/>
        </p:nvSpPr>
        <p:spPr bwMode="auto">
          <a:xfrm>
            <a:off x="3201988" y="192088"/>
            <a:ext cx="1009650" cy="49244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 dirty="0"/>
              <a:t>台北市網</a:t>
            </a:r>
            <a:endParaRPr kumimoji="0" lang="en-US" altLang="zh-TW" sz="13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 dirty="0" smtClean="0"/>
              <a:t>3G+1G</a:t>
            </a:r>
            <a:r>
              <a:rPr kumimoji="0" lang="en-US" altLang="zh-TW" sz="1300" dirty="0" smtClean="0">
                <a:solidFill>
                  <a:srgbClr val="FF0000"/>
                </a:solidFill>
              </a:rPr>
              <a:t>+1G</a:t>
            </a:r>
            <a:endParaRPr kumimoji="0"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3126" name="Text Box 62"/>
          <p:cNvSpPr txBox="1">
            <a:spLocks noChangeArrowheads="1"/>
          </p:cNvSpPr>
          <p:nvPr/>
        </p:nvSpPr>
        <p:spPr bwMode="auto">
          <a:xfrm>
            <a:off x="8027988" y="730250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宜蘭縣網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27" name="Text Box 63"/>
          <p:cNvSpPr txBox="1">
            <a:spLocks noChangeArrowheads="1"/>
          </p:cNvSpPr>
          <p:nvPr/>
        </p:nvSpPr>
        <p:spPr bwMode="auto">
          <a:xfrm>
            <a:off x="2195513" y="40481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連江縣網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300M</a:t>
            </a:r>
          </a:p>
        </p:txBody>
      </p:sp>
      <p:sp>
        <p:nvSpPr>
          <p:cNvPr id="3128" name="Text Box 64"/>
          <p:cNvSpPr txBox="1">
            <a:spLocks noChangeArrowheads="1"/>
          </p:cNvSpPr>
          <p:nvPr/>
        </p:nvSpPr>
        <p:spPr bwMode="auto">
          <a:xfrm>
            <a:off x="1258888" y="692150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金門縣網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500M</a:t>
            </a:r>
          </a:p>
        </p:txBody>
      </p:sp>
      <p:sp>
        <p:nvSpPr>
          <p:cNvPr id="3129" name="Text Box 65"/>
          <p:cNvSpPr txBox="1">
            <a:spLocks noChangeArrowheads="1"/>
          </p:cNvSpPr>
          <p:nvPr/>
        </p:nvSpPr>
        <p:spPr bwMode="auto">
          <a:xfrm>
            <a:off x="323850" y="1125538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桃園縣網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4G+1G</a:t>
            </a:r>
            <a:endParaRPr kumimoji="0" lang="zh-TW" altLang="en-US" sz="1300"/>
          </a:p>
        </p:txBody>
      </p:sp>
      <p:sp>
        <p:nvSpPr>
          <p:cNvPr id="3130" name="Text Box 66"/>
          <p:cNvSpPr txBox="1">
            <a:spLocks noChangeArrowheads="1"/>
          </p:cNvSpPr>
          <p:nvPr/>
        </p:nvSpPr>
        <p:spPr bwMode="auto">
          <a:xfrm>
            <a:off x="179388" y="1773238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新竹縣網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1" name="Text Box 67"/>
          <p:cNvSpPr txBox="1">
            <a:spLocks noChangeArrowheads="1"/>
          </p:cNvSpPr>
          <p:nvPr/>
        </p:nvSpPr>
        <p:spPr bwMode="auto">
          <a:xfrm>
            <a:off x="179388" y="2492375"/>
            <a:ext cx="865187" cy="493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新竹市網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2" name="Text Box 68"/>
          <p:cNvSpPr txBox="1">
            <a:spLocks noChangeArrowheads="1"/>
          </p:cNvSpPr>
          <p:nvPr/>
        </p:nvSpPr>
        <p:spPr bwMode="auto">
          <a:xfrm>
            <a:off x="177800" y="321627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苗栗縣網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3" name="Text Box 69"/>
          <p:cNvSpPr txBox="1">
            <a:spLocks noChangeArrowheads="1"/>
          </p:cNvSpPr>
          <p:nvPr/>
        </p:nvSpPr>
        <p:spPr bwMode="auto">
          <a:xfrm>
            <a:off x="1403350" y="2276475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交通大學</a:t>
            </a:r>
            <a:r>
              <a:rPr kumimoji="0" lang="en-US" altLang="zh-TW" sz="1400"/>
              <a:t>4G+1G</a:t>
            </a:r>
            <a:endParaRPr kumimoji="0" lang="zh-TW" altLang="en-US" sz="1400"/>
          </a:p>
        </p:txBody>
      </p:sp>
      <p:sp>
        <p:nvSpPr>
          <p:cNvPr id="3134" name="Text Box 70"/>
          <p:cNvSpPr txBox="1">
            <a:spLocks noChangeArrowheads="1"/>
          </p:cNvSpPr>
          <p:nvPr/>
        </p:nvSpPr>
        <p:spPr bwMode="auto">
          <a:xfrm>
            <a:off x="6659563" y="61007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雲林縣網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5" name="Text Box 71"/>
          <p:cNvSpPr txBox="1">
            <a:spLocks noChangeArrowheads="1"/>
          </p:cNvSpPr>
          <p:nvPr/>
        </p:nvSpPr>
        <p:spPr bwMode="auto">
          <a:xfrm>
            <a:off x="7704138" y="57959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嘉義市網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6" name="Text Box 72"/>
          <p:cNvSpPr txBox="1">
            <a:spLocks noChangeArrowheads="1"/>
          </p:cNvSpPr>
          <p:nvPr/>
        </p:nvSpPr>
        <p:spPr bwMode="auto">
          <a:xfrm>
            <a:off x="7843838" y="5084763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嘉義縣網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37" name="Text Box 73"/>
          <p:cNvSpPr txBox="1">
            <a:spLocks noChangeArrowheads="1"/>
          </p:cNvSpPr>
          <p:nvPr/>
        </p:nvSpPr>
        <p:spPr bwMode="auto">
          <a:xfrm>
            <a:off x="1843088" y="5635625"/>
            <a:ext cx="1073150" cy="49244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 dirty="0"/>
              <a:t>台南市網</a:t>
            </a:r>
            <a:endParaRPr kumimoji="0" lang="en-US" altLang="zh-TW" sz="13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kumimoji="0" lang="en-US" altLang="zh-TW" sz="1300" dirty="0" smtClean="0"/>
              <a:t>3G+1G+</a:t>
            </a:r>
            <a:r>
              <a:rPr kumimoji="0" lang="en-US" altLang="zh-TW" sz="1300" dirty="0" smtClean="0">
                <a:solidFill>
                  <a:srgbClr val="FF0000"/>
                </a:solidFill>
              </a:rPr>
              <a:t>1G</a:t>
            </a:r>
            <a:endParaRPr kumimoji="0"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3138" name="Text Box 75"/>
          <p:cNvSpPr txBox="1">
            <a:spLocks noChangeArrowheads="1"/>
          </p:cNvSpPr>
          <p:nvPr/>
        </p:nvSpPr>
        <p:spPr bwMode="auto">
          <a:xfrm>
            <a:off x="3276600" y="6165850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澎湖縣網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500M</a:t>
            </a:r>
            <a:endParaRPr kumimoji="0" lang="zh-TW" altLang="en-US" sz="1300"/>
          </a:p>
        </p:txBody>
      </p:sp>
      <p:sp>
        <p:nvSpPr>
          <p:cNvPr id="3139" name="Text Box 77"/>
          <p:cNvSpPr txBox="1">
            <a:spLocks noChangeArrowheads="1"/>
          </p:cNvSpPr>
          <p:nvPr/>
        </p:nvSpPr>
        <p:spPr bwMode="auto">
          <a:xfrm>
            <a:off x="4445000" y="6165850"/>
            <a:ext cx="936625" cy="69249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 dirty="0"/>
              <a:t>高雄市網</a:t>
            </a:r>
            <a:endParaRPr kumimoji="0" lang="en-US" altLang="zh-TW" sz="13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1300" dirty="0" smtClean="0"/>
              <a:t>4</a:t>
            </a:r>
            <a:r>
              <a:rPr kumimoji="0" lang="en-US" altLang="zh-TW" sz="1300" dirty="0" smtClean="0"/>
              <a:t>G+1G</a:t>
            </a:r>
            <a:r>
              <a:rPr lang="en-US" altLang="zh-TW" sz="1300" dirty="0">
                <a:solidFill>
                  <a:srgbClr val="FF0000"/>
                </a:solidFill>
              </a:rPr>
              <a:t>+1G</a:t>
            </a:r>
            <a:endParaRPr lang="zh-TW" altLang="en-US" sz="13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300" dirty="0"/>
          </a:p>
        </p:txBody>
      </p:sp>
      <p:sp>
        <p:nvSpPr>
          <p:cNvPr id="3140" name="Text Box 78"/>
          <p:cNvSpPr txBox="1">
            <a:spLocks noChangeArrowheads="1"/>
          </p:cNvSpPr>
          <p:nvPr/>
        </p:nvSpPr>
        <p:spPr bwMode="auto">
          <a:xfrm>
            <a:off x="5651500" y="6181725"/>
            <a:ext cx="865188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屏東縣網</a:t>
            </a:r>
            <a:r>
              <a:rPr kumimoji="0" lang="en-US" altLang="zh-TW" sz="1300"/>
              <a:t/>
            </a:r>
            <a:br>
              <a:rPr kumimoji="0" lang="en-US" altLang="zh-TW" sz="1300"/>
            </a:b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1" name="Text Box 79"/>
          <p:cNvSpPr txBox="1">
            <a:spLocks noChangeArrowheads="1"/>
          </p:cNvSpPr>
          <p:nvPr/>
        </p:nvSpPr>
        <p:spPr bwMode="auto">
          <a:xfrm>
            <a:off x="312738" y="4510088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台東縣網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2" name="Text Box 81"/>
          <p:cNvSpPr txBox="1">
            <a:spLocks noChangeArrowheads="1"/>
          </p:cNvSpPr>
          <p:nvPr/>
        </p:nvSpPr>
        <p:spPr bwMode="auto">
          <a:xfrm>
            <a:off x="7956550" y="2924175"/>
            <a:ext cx="936625" cy="49244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 dirty="0"/>
              <a:t>台中市網</a:t>
            </a:r>
            <a:endParaRPr kumimoji="0" lang="en-US" altLang="zh-TW" sz="13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kumimoji="0" lang="en-US" altLang="zh-TW" sz="1300" dirty="0" smtClean="0"/>
              <a:t>3G+1G</a:t>
            </a:r>
            <a:r>
              <a:rPr lang="en-US" altLang="zh-TW" sz="1300" dirty="0" smtClean="0">
                <a:solidFill>
                  <a:srgbClr val="FF0000"/>
                </a:solidFill>
              </a:rPr>
              <a:t>+1G</a:t>
            </a:r>
            <a:endParaRPr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3143" name="Text Box 82"/>
          <p:cNvSpPr txBox="1">
            <a:spLocks noChangeArrowheads="1"/>
          </p:cNvSpPr>
          <p:nvPr/>
        </p:nvSpPr>
        <p:spPr bwMode="auto">
          <a:xfrm>
            <a:off x="7956550" y="4348163"/>
            <a:ext cx="865188" cy="49371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南投縣網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4" name="Text Box 83"/>
          <p:cNvSpPr txBox="1">
            <a:spLocks noChangeArrowheads="1"/>
          </p:cNvSpPr>
          <p:nvPr/>
        </p:nvSpPr>
        <p:spPr bwMode="auto">
          <a:xfrm>
            <a:off x="8027988" y="3644900"/>
            <a:ext cx="865187" cy="4921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300"/>
              <a:t>彰化縣網</a:t>
            </a:r>
            <a:endParaRPr kumimoji="0" lang="en-US" altLang="zh-TW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300"/>
              <a:t>2G+500M</a:t>
            </a:r>
            <a:endParaRPr kumimoji="0" lang="zh-TW" altLang="en-US" sz="1300"/>
          </a:p>
        </p:txBody>
      </p:sp>
      <p:sp>
        <p:nvSpPr>
          <p:cNvPr id="3145" name="Text Box 84"/>
          <p:cNvSpPr txBox="1">
            <a:spLocks noChangeArrowheads="1"/>
          </p:cNvSpPr>
          <p:nvPr/>
        </p:nvSpPr>
        <p:spPr bwMode="auto">
          <a:xfrm>
            <a:off x="3851275" y="2276475"/>
            <a:ext cx="1008063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台北</a:t>
            </a:r>
          </a:p>
        </p:txBody>
      </p:sp>
      <p:sp>
        <p:nvSpPr>
          <p:cNvPr id="3146" name="Text Box 85"/>
          <p:cNvSpPr txBox="1">
            <a:spLocks noChangeArrowheads="1"/>
          </p:cNvSpPr>
          <p:nvPr/>
        </p:nvSpPr>
        <p:spPr bwMode="auto">
          <a:xfrm>
            <a:off x="3059113" y="2924175"/>
            <a:ext cx="1008062" cy="388938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新竹</a:t>
            </a:r>
          </a:p>
        </p:txBody>
      </p:sp>
      <p:sp>
        <p:nvSpPr>
          <p:cNvPr id="3147" name="Text Box 53"/>
          <p:cNvSpPr txBox="1">
            <a:spLocks noChangeArrowheads="1"/>
          </p:cNvSpPr>
          <p:nvPr/>
        </p:nvSpPr>
        <p:spPr bwMode="auto">
          <a:xfrm>
            <a:off x="6372225" y="3716338"/>
            <a:ext cx="1008063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暨南大學</a:t>
            </a:r>
            <a:r>
              <a:rPr kumimoji="0" lang="en-US" altLang="zh-TW" sz="1400"/>
              <a:t>2G+1G</a:t>
            </a:r>
            <a:endParaRPr kumimoji="0" lang="zh-TW" altLang="en-US" sz="1400"/>
          </a:p>
        </p:txBody>
      </p:sp>
      <p:sp>
        <p:nvSpPr>
          <p:cNvPr id="3148" name="Line 36"/>
          <p:cNvSpPr>
            <a:spLocks noChangeShapeType="1"/>
          </p:cNvSpPr>
          <p:nvPr/>
        </p:nvSpPr>
        <p:spPr bwMode="auto">
          <a:xfrm flipH="1" flipV="1">
            <a:off x="5580063" y="3141663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49" name="Line 41"/>
          <p:cNvSpPr>
            <a:spLocks noChangeShapeType="1"/>
          </p:cNvSpPr>
          <p:nvPr/>
        </p:nvSpPr>
        <p:spPr bwMode="auto">
          <a:xfrm>
            <a:off x="3419475" y="1341438"/>
            <a:ext cx="936625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50" name="Text Box 59"/>
          <p:cNvSpPr txBox="1">
            <a:spLocks noChangeArrowheads="1"/>
          </p:cNvSpPr>
          <p:nvPr/>
        </p:nvSpPr>
        <p:spPr bwMode="auto">
          <a:xfrm>
            <a:off x="2916238" y="1052513"/>
            <a:ext cx="1008062" cy="5238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400"/>
              <a:t>台灣大學</a:t>
            </a:r>
            <a:r>
              <a:rPr lang="en-US" altLang="zh-TW" sz="1400"/>
              <a:t>5</a:t>
            </a:r>
            <a:r>
              <a:rPr kumimoji="0" lang="en-US" altLang="zh-TW" sz="1400"/>
              <a:t>G+1G</a:t>
            </a:r>
          </a:p>
        </p:txBody>
      </p:sp>
      <p:sp>
        <p:nvSpPr>
          <p:cNvPr id="3151" name="Line 5"/>
          <p:cNvSpPr>
            <a:spLocks noChangeShapeType="1"/>
          </p:cNvSpPr>
          <p:nvPr/>
        </p:nvSpPr>
        <p:spPr bwMode="auto">
          <a:xfrm>
            <a:off x="4899025" y="614363"/>
            <a:ext cx="322263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3" name="直線接點 2"/>
          <p:cNvCxnSpPr>
            <a:stCxn id="3145" idx="2"/>
          </p:cNvCxnSpPr>
          <p:nvPr/>
        </p:nvCxnSpPr>
        <p:spPr>
          <a:xfrm flipH="1">
            <a:off x="4355306" y="2665413"/>
            <a:ext cx="1" cy="979487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5" name="文字方塊 4"/>
          <p:cNvSpPr txBox="1"/>
          <p:nvPr/>
        </p:nvSpPr>
        <p:spPr>
          <a:xfrm>
            <a:off x="3201988" y="236855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5031962" y="243927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4979766" y="34914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3210211" y="346023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4295454" y="321627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10G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7308850" y="67184"/>
            <a:ext cx="1835149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縣市教育網路中心</a:t>
            </a:r>
            <a:endParaRPr lang="en-US" altLang="zh-TW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調整期</a:t>
            </a:r>
            <a:r>
              <a:rPr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1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77800" y="5373216"/>
            <a:ext cx="1512888" cy="1096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國中小接縣市網</a:t>
            </a:r>
            <a:endParaRPr kumimoji="0"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大學接區網</a:t>
            </a:r>
            <a:endParaRPr kumimoji="0"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高中職依環境調整</a:t>
            </a:r>
            <a:r>
              <a:rPr kumimoji="0" lang="en-US" altLang="zh-TW" sz="1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1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1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771775" y="1720676"/>
            <a:ext cx="3284538" cy="4494213"/>
            <a:chOff x="1746" y="1026"/>
            <a:chExt cx="2069" cy="2831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46" y="1026"/>
              <a:ext cx="2069" cy="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000"/>
            </a:p>
          </p:txBody>
        </p: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290" r="100000">
                          <a14:foregroundMark x1="10435" y1="22458" x2="8406" y2="20975"/>
                          <a14:foregroundMark x1="8406" y1="20975" x2="10435" y2="15678"/>
                          <a14:foregroundMark x1="2319" y1="22246" x2="2319" y2="22246"/>
                          <a14:foregroundMark x1="17681" y1="9534" x2="17681" y2="9534"/>
                          <a14:foregroundMark x1="23478" y1="7839" x2="23478" y2="7839"/>
                          <a14:foregroundMark x1="9275" y1="51483" x2="9275" y2="51483"/>
                          <a14:foregroundMark x1="4928" y1="51483" x2="4928" y2="51483"/>
                          <a14:foregroundMark x1="9275" y1="48305" x2="9275" y2="483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026"/>
              <a:ext cx="2070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214312" y="337789"/>
            <a:ext cx="8788400" cy="6317634"/>
            <a:chOff x="177800" y="117475"/>
            <a:chExt cx="8788400" cy="631763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687760" y="614364"/>
              <a:ext cx="641354" cy="150847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5848350" y="563563"/>
              <a:ext cx="195263" cy="333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6948488" y="981075"/>
              <a:ext cx="1225550" cy="503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6982885" y="1700213"/>
              <a:ext cx="1261003" cy="513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5543551" y="2492375"/>
              <a:ext cx="2484437" cy="424213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7380288" y="3068638"/>
              <a:ext cx="865187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6732588" y="3860800"/>
              <a:ext cx="1223962" cy="86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6156325" y="4724400"/>
              <a:ext cx="1439863" cy="720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5508625" y="5373688"/>
              <a:ext cx="1368425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4040185" y="3762707"/>
              <a:ext cx="304801" cy="225709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5145088" y="5473934"/>
              <a:ext cx="218461" cy="407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187451" y="4652963"/>
              <a:ext cx="1296988" cy="790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971550" y="4652963"/>
              <a:ext cx="1439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042988" y="4005263"/>
              <a:ext cx="1441450" cy="503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900113" y="2492375"/>
              <a:ext cx="935037" cy="865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827088" y="2420938"/>
              <a:ext cx="649287" cy="360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971550" y="2060575"/>
              <a:ext cx="64770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187450" y="1412874"/>
              <a:ext cx="3123406" cy="72417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619250" y="1038165"/>
              <a:ext cx="1008063" cy="7350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2484437" y="723840"/>
              <a:ext cx="1" cy="9049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4427538" y="117475"/>
              <a:ext cx="865187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1" hangingPunct="1">
                <a:buFontTx/>
                <a:buNone/>
                <a:defRPr kumimoji="0" sz="100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dirty="0"/>
                <a:t>新北市網</a:t>
              </a:r>
              <a:endParaRPr lang="en-US" altLang="zh-TW" dirty="0"/>
            </a:p>
            <a:p>
              <a:r>
                <a:rPr lang="en-US" altLang="zh-TW" dirty="0"/>
                <a:t>10G+2G</a:t>
              </a:r>
              <a:endParaRPr lang="zh-TW" altLang="en-US" dirty="0"/>
            </a:p>
          </p:txBody>
        </p:sp>
        <p:sp>
          <p:nvSpPr>
            <p:cNvPr id="32" name="Text Box 47"/>
            <p:cNvSpPr txBox="1">
              <a:spLocks noChangeArrowheads="1"/>
            </p:cNvSpPr>
            <p:nvPr/>
          </p:nvSpPr>
          <p:spPr bwMode="auto">
            <a:xfrm>
              <a:off x="6032500" y="20002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基隆市網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4G+1G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8101013" y="1484313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花蓮縣網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4G+1G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01988" y="192088"/>
              <a:ext cx="865187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1" hangingPunct="1">
                <a:buFontTx/>
                <a:buNone/>
                <a:defRPr kumimoji="0" sz="100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dirty="0"/>
                <a:t>台北市網</a:t>
              </a:r>
              <a:endParaRPr lang="en-US" altLang="zh-TW" dirty="0"/>
            </a:p>
            <a:p>
              <a:r>
                <a:rPr lang="en-US" altLang="zh-TW" dirty="0"/>
                <a:t>10G+2G</a:t>
              </a:r>
              <a:endParaRPr lang="zh-TW" altLang="en-US" dirty="0"/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8027988" y="73025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宜蘭縣網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Box 63"/>
            <p:cNvSpPr txBox="1">
              <a:spLocks noChangeArrowheads="1"/>
            </p:cNvSpPr>
            <p:nvPr/>
          </p:nvSpPr>
          <p:spPr bwMode="auto">
            <a:xfrm>
              <a:off x="2195513" y="348259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連江縣網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>
                  <a:solidFill>
                    <a:srgbClr val="FF0000"/>
                  </a:solidFill>
                </a:rPr>
                <a:t>3</a:t>
              </a:r>
              <a:r>
                <a:rPr kumimoji="0" lang="en-US" altLang="zh-TW" sz="1000" dirty="0" smtClean="0">
                  <a:solidFill>
                    <a:srgbClr val="FF0000"/>
                  </a:solidFill>
                </a:rPr>
                <a:t>00M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 Box 64"/>
            <p:cNvSpPr txBox="1">
              <a:spLocks noChangeArrowheads="1"/>
            </p:cNvSpPr>
            <p:nvPr/>
          </p:nvSpPr>
          <p:spPr bwMode="auto">
            <a:xfrm>
              <a:off x="1258888" y="69215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金門縣網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>
                  <a:solidFill>
                    <a:srgbClr val="FF0000"/>
                  </a:solidFill>
                </a:rPr>
                <a:t>5</a:t>
              </a:r>
              <a:r>
                <a:rPr kumimoji="0" lang="en-US" altLang="zh-TW" sz="1000" dirty="0" smtClean="0">
                  <a:solidFill>
                    <a:srgbClr val="FF0000"/>
                  </a:solidFill>
                </a:rPr>
                <a:t>00M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323850" y="1125538"/>
              <a:ext cx="865188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1" hangingPunct="1">
                <a:buFontTx/>
                <a:buNone/>
                <a:defRPr kumimoji="0" sz="100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dirty="0"/>
                <a:t>桃園縣網</a:t>
              </a:r>
              <a:endParaRPr lang="en-US" altLang="zh-TW" dirty="0"/>
            </a:p>
            <a:p>
              <a:r>
                <a:rPr lang="en-US" altLang="zh-TW" dirty="0"/>
                <a:t>10G+2G</a:t>
              </a:r>
              <a:endParaRPr lang="zh-TW" altLang="en-US" dirty="0"/>
            </a:p>
          </p:txBody>
        </p:sp>
        <p:sp>
          <p:nvSpPr>
            <p:cNvPr id="39" name="Text Box 66"/>
            <p:cNvSpPr txBox="1">
              <a:spLocks noChangeArrowheads="1"/>
            </p:cNvSpPr>
            <p:nvPr/>
          </p:nvSpPr>
          <p:spPr bwMode="auto">
            <a:xfrm>
              <a:off x="179388" y="1773238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新竹縣網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67"/>
            <p:cNvSpPr txBox="1">
              <a:spLocks noChangeArrowheads="1"/>
            </p:cNvSpPr>
            <p:nvPr/>
          </p:nvSpPr>
          <p:spPr bwMode="auto">
            <a:xfrm>
              <a:off x="179388" y="2492375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新竹市網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68"/>
            <p:cNvSpPr txBox="1">
              <a:spLocks noChangeArrowheads="1"/>
            </p:cNvSpPr>
            <p:nvPr/>
          </p:nvSpPr>
          <p:spPr bwMode="auto">
            <a:xfrm>
              <a:off x="177800" y="321627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苗栗縣網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 Box 70"/>
            <p:cNvSpPr txBox="1">
              <a:spLocks noChangeArrowheads="1"/>
            </p:cNvSpPr>
            <p:nvPr/>
          </p:nvSpPr>
          <p:spPr bwMode="auto">
            <a:xfrm>
              <a:off x="322263" y="386080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雲林縣網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 Box 71"/>
            <p:cNvSpPr txBox="1">
              <a:spLocks noChangeArrowheads="1"/>
            </p:cNvSpPr>
            <p:nvPr/>
          </p:nvSpPr>
          <p:spPr bwMode="auto">
            <a:xfrm>
              <a:off x="323850" y="4508500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嘉義市網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 Box 72"/>
            <p:cNvSpPr txBox="1">
              <a:spLocks noChangeArrowheads="1"/>
            </p:cNvSpPr>
            <p:nvPr/>
          </p:nvSpPr>
          <p:spPr bwMode="auto">
            <a:xfrm>
              <a:off x="539750" y="522922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嘉義縣網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 Box 73"/>
            <p:cNvSpPr txBox="1">
              <a:spLocks noChangeArrowheads="1"/>
            </p:cNvSpPr>
            <p:nvPr/>
          </p:nvSpPr>
          <p:spPr bwMode="auto">
            <a:xfrm>
              <a:off x="827088" y="5881688"/>
              <a:ext cx="938212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FFFF"/>
                  </a:solidFill>
                </a:rPr>
                <a:t>台南市</a:t>
              </a:r>
              <a:r>
                <a:rPr kumimoji="0" lang="zh-TW" altLang="en-US" sz="1000" dirty="0" smtClean="0">
                  <a:solidFill>
                    <a:srgbClr val="FFFFFF"/>
                  </a:solidFill>
                </a:rPr>
                <a:t>網</a:t>
              </a:r>
              <a:endParaRPr kumimoji="0" lang="en-US" altLang="zh-TW" sz="1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FFFF"/>
                  </a:solidFill>
                </a:rPr>
                <a:t>10G+2G</a:t>
              </a:r>
              <a:endParaRPr kumimoji="0" lang="zh-TW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 Box 75"/>
            <p:cNvSpPr txBox="1">
              <a:spLocks noChangeArrowheads="1"/>
            </p:cNvSpPr>
            <p:nvPr/>
          </p:nvSpPr>
          <p:spPr bwMode="auto">
            <a:xfrm>
              <a:off x="5050897" y="5930133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澎湖縣網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>
                  <a:solidFill>
                    <a:srgbClr val="FF0000"/>
                  </a:solidFill>
                </a:rPr>
                <a:t>5</a:t>
              </a:r>
              <a:r>
                <a:rPr kumimoji="0" lang="en-US" altLang="zh-TW" sz="1000" dirty="0" smtClean="0">
                  <a:solidFill>
                    <a:srgbClr val="FF0000"/>
                  </a:solidFill>
                </a:rPr>
                <a:t>00M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 Box 76"/>
            <p:cNvSpPr txBox="1">
              <a:spLocks noChangeArrowheads="1"/>
            </p:cNvSpPr>
            <p:nvPr/>
          </p:nvSpPr>
          <p:spPr bwMode="auto">
            <a:xfrm>
              <a:off x="3598069" y="6034999"/>
              <a:ext cx="938212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FFFF"/>
                  </a:solidFill>
                </a:rPr>
                <a:t>高雄市</a:t>
              </a:r>
              <a:r>
                <a:rPr kumimoji="0" lang="zh-TW" altLang="en-US" sz="1000" dirty="0" smtClean="0">
                  <a:solidFill>
                    <a:srgbClr val="FFFFFF"/>
                  </a:solidFill>
                </a:rPr>
                <a:t>網</a:t>
              </a:r>
              <a:endParaRPr kumimoji="0" lang="en-US" altLang="zh-TW" sz="1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FFFF"/>
                  </a:solidFill>
                </a:rPr>
                <a:t>10G+2G</a:t>
              </a:r>
              <a:endParaRPr kumimoji="0" lang="zh-TW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 Box 78"/>
            <p:cNvSpPr txBox="1">
              <a:spLocks noChangeArrowheads="1"/>
            </p:cNvSpPr>
            <p:nvPr/>
          </p:nvSpPr>
          <p:spPr bwMode="auto">
            <a:xfrm>
              <a:off x="6731000" y="5949950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屏東縣網</a:t>
              </a:r>
              <a:r>
                <a:rPr kumimoji="0" lang="en-US" altLang="zh-TW" sz="1000" dirty="0">
                  <a:solidFill>
                    <a:srgbClr val="FF0000"/>
                  </a:solidFill>
                </a:rPr>
                <a:t/>
              </a:r>
              <a:br>
                <a:rPr kumimoji="0" lang="en-US" altLang="zh-TW" sz="1000" dirty="0">
                  <a:solidFill>
                    <a:srgbClr val="FF0000"/>
                  </a:solidFill>
                </a:rPr>
              </a:b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 Box 79"/>
            <p:cNvSpPr txBox="1">
              <a:spLocks noChangeArrowheads="1"/>
            </p:cNvSpPr>
            <p:nvPr/>
          </p:nvSpPr>
          <p:spPr bwMode="auto">
            <a:xfrm>
              <a:off x="7451725" y="522922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台東縣網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4G+1G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 Box 80"/>
            <p:cNvSpPr txBox="1">
              <a:spLocks noChangeArrowheads="1"/>
            </p:cNvSpPr>
            <p:nvPr/>
          </p:nvSpPr>
          <p:spPr bwMode="auto">
            <a:xfrm>
              <a:off x="8029575" y="2275731"/>
              <a:ext cx="936625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FFFF"/>
                  </a:solidFill>
                </a:rPr>
                <a:t>台中市</a:t>
              </a:r>
              <a:r>
                <a:rPr kumimoji="0" lang="zh-TW" altLang="en-US" sz="1000" dirty="0" smtClean="0">
                  <a:solidFill>
                    <a:srgbClr val="FFFFFF"/>
                  </a:solidFill>
                </a:rPr>
                <a:t>網</a:t>
              </a:r>
              <a:endParaRPr kumimoji="0" lang="en-US" altLang="zh-TW" sz="1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FFFF"/>
                  </a:solidFill>
                </a:rPr>
                <a:t>10G+2G</a:t>
              </a:r>
              <a:endParaRPr kumimoji="0" lang="zh-TW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 Box 82"/>
            <p:cNvSpPr txBox="1">
              <a:spLocks noChangeArrowheads="1"/>
            </p:cNvSpPr>
            <p:nvPr/>
          </p:nvSpPr>
          <p:spPr bwMode="auto">
            <a:xfrm>
              <a:off x="7956550" y="4508500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南投縣網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 Box 83"/>
            <p:cNvSpPr txBox="1">
              <a:spLocks noChangeArrowheads="1"/>
            </p:cNvSpPr>
            <p:nvPr/>
          </p:nvSpPr>
          <p:spPr bwMode="auto">
            <a:xfrm>
              <a:off x="8027988" y="364490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彰化縣網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H="1">
              <a:off x="4425950" y="538337"/>
              <a:ext cx="381001" cy="160813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V="1">
              <a:off x="1762124" y="3803825"/>
              <a:ext cx="2413001" cy="220175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1393028" y="944154"/>
            <a:ext cx="6023771" cy="4719698"/>
            <a:chOff x="1403350" y="882650"/>
            <a:chExt cx="5976938" cy="47196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1835150" y="2565400"/>
              <a:ext cx="1223963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V="1">
              <a:off x="1908175" y="3141663"/>
              <a:ext cx="1150938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>
              <a:off x="4427538" y="1268413"/>
              <a:ext cx="0" cy="10080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H="1">
              <a:off x="4500563" y="1196975"/>
              <a:ext cx="1079500" cy="1079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>
              <a:off x="4500563" y="1681521"/>
              <a:ext cx="1574007" cy="594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 flipV="1">
              <a:off x="4716463" y="2276475"/>
              <a:ext cx="1225816" cy="47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2" name="Line 36"/>
            <p:cNvSpPr>
              <a:spLocks noChangeShapeType="1"/>
            </p:cNvSpPr>
            <p:nvPr/>
          </p:nvSpPr>
          <p:spPr bwMode="auto">
            <a:xfrm flipH="1" flipV="1">
              <a:off x="5580063" y="3068638"/>
              <a:ext cx="790574" cy="1208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3" name="Line 37"/>
            <p:cNvSpPr>
              <a:spLocks noChangeShapeType="1"/>
            </p:cNvSpPr>
            <p:nvPr/>
          </p:nvSpPr>
          <p:spPr bwMode="auto">
            <a:xfrm flipH="1" flipV="1">
              <a:off x="4932363" y="4005263"/>
              <a:ext cx="1152525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 flipH="1" flipV="1">
              <a:off x="4427538" y="4005263"/>
              <a:ext cx="865187" cy="1223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5" name="Line 39"/>
            <p:cNvSpPr>
              <a:spLocks noChangeShapeType="1"/>
            </p:cNvSpPr>
            <p:nvPr/>
          </p:nvSpPr>
          <p:spPr bwMode="auto">
            <a:xfrm flipV="1">
              <a:off x="3563938" y="4005263"/>
              <a:ext cx="647700" cy="1223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6" name="Line 40"/>
            <p:cNvSpPr>
              <a:spLocks noChangeShapeType="1"/>
            </p:cNvSpPr>
            <p:nvPr/>
          </p:nvSpPr>
          <p:spPr bwMode="auto">
            <a:xfrm flipV="1">
              <a:off x="2771775" y="4005263"/>
              <a:ext cx="1152525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7" name="Line 41"/>
            <p:cNvSpPr>
              <a:spLocks noChangeShapeType="1"/>
            </p:cNvSpPr>
            <p:nvPr/>
          </p:nvSpPr>
          <p:spPr bwMode="auto">
            <a:xfrm>
              <a:off x="2484438" y="1916113"/>
              <a:ext cx="574675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8" name="Text Box 48"/>
            <p:cNvSpPr txBox="1">
              <a:spLocks noChangeArrowheads="1"/>
            </p:cNvSpPr>
            <p:nvPr/>
          </p:nvSpPr>
          <p:spPr bwMode="auto">
            <a:xfrm>
              <a:off x="6109492" y="1504485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宜蘭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en-US" altLang="zh-TW" sz="1000" dirty="0"/>
            </a:p>
          </p:txBody>
        </p:sp>
        <p:sp>
          <p:nvSpPr>
            <p:cNvPr id="79" name="Text Box 49"/>
            <p:cNvSpPr txBox="1">
              <a:spLocks noChangeArrowheads="1"/>
            </p:cNvSpPr>
            <p:nvPr/>
          </p:nvSpPr>
          <p:spPr bwMode="auto">
            <a:xfrm>
              <a:off x="5075238" y="882650"/>
              <a:ext cx="93821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政治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en-US" altLang="zh-TW" sz="1000" dirty="0"/>
            </a:p>
          </p:txBody>
        </p:sp>
        <p:sp>
          <p:nvSpPr>
            <p:cNvPr id="80" name="Text Box 50"/>
            <p:cNvSpPr txBox="1">
              <a:spLocks noChangeArrowheads="1"/>
            </p:cNvSpPr>
            <p:nvPr/>
          </p:nvSpPr>
          <p:spPr bwMode="auto">
            <a:xfrm>
              <a:off x="4000500" y="1196975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教育部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10G</a:t>
              </a:r>
              <a:endParaRPr kumimoji="0" lang="zh-TW" altLang="en-US" sz="1000" dirty="0"/>
            </a:p>
          </p:txBody>
        </p:sp>
        <p:sp>
          <p:nvSpPr>
            <p:cNvPr id="81" name="Text Box 51"/>
            <p:cNvSpPr txBox="1">
              <a:spLocks noChangeArrowheads="1"/>
            </p:cNvSpPr>
            <p:nvPr/>
          </p:nvSpPr>
          <p:spPr bwMode="auto">
            <a:xfrm>
              <a:off x="5958154" y="2215832"/>
              <a:ext cx="1079500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東華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2" name="Text Box 53"/>
            <p:cNvSpPr txBox="1">
              <a:spLocks noChangeArrowheads="1"/>
            </p:cNvSpPr>
            <p:nvPr/>
          </p:nvSpPr>
          <p:spPr bwMode="auto">
            <a:xfrm>
              <a:off x="6372225" y="3037240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中興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3" name="Text Box 54"/>
            <p:cNvSpPr txBox="1">
              <a:spLocks noChangeArrowheads="1"/>
            </p:cNvSpPr>
            <p:nvPr/>
          </p:nvSpPr>
          <p:spPr bwMode="auto">
            <a:xfrm>
              <a:off x="5651500" y="4508500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台東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10G</a:t>
              </a:r>
              <a:endParaRPr kumimoji="0" lang="zh-TW" altLang="en-US" sz="1000" dirty="0"/>
            </a:p>
          </p:txBody>
        </p:sp>
        <p:sp>
          <p:nvSpPr>
            <p:cNvPr id="84" name="Text Box 55"/>
            <p:cNvSpPr txBox="1">
              <a:spLocks noChangeArrowheads="1"/>
            </p:cNvSpPr>
            <p:nvPr/>
          </p:nvSpPr>
          <p:spPr bwMode="auto">
            <a:xfrm>
              <a:off x="4716463" y="5202238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中山大學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5" name="Text Box 56"/>
            <p:cNvSpPr txBox="1">
              <a:spLocks noChangeArrowheads="1"/>
            </p:cNvSpPr>
            <p:nvPr/>
          </p:nvSpPr>
          <p:spPr bwMode="auto">
            <a:xfrm>
              <a:off x="3059113" y="5202238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成大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6" name="Text Box 57"/>
            <p:cNvSpPr txBox="1">
              <a:spLocks noChangeArrowheads="1"/>
            </p:cNvSpPr>
            <p:nvPr/>
          </p:nvSpPr>
          <p:spPr bwMode="auto">
            <a:xfrm>
              <a:off x="2124075" y="4437063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中正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7" name="Text Box 58"/>
            <p:cNvSpPr txBox="1">
              <a:spLocks noChangeArrowheads="1"/>
            </p:cNvSpPr>
            <p:nvPr/>
          </p:nvSpPr>
          <p:spPr bwMode="auto">
            <a:xfrm>
              <a:off x="1476375" y="3573463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清華大學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8" name="Text Box 59"/>
            <p:cNvSpPr txBox="1">
              <a:spLocks noChangeArrowheads="1"/>
            </p:cNvSpPr>
            <p:nvPr/>
          </p:nvSpPr>
          <p:spPr bwMode="auto">
            <a:xfrm>
              <a:off x="1979613" y="1628775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中央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9" name="Text Box 69"/>
            <p:cNvSpPr txBox="1">
              <a:spLocks noChangeArrowheads="1"/>
            </p:cNvSpPr>
            <p:nvPr/>
          </p:nvSpPr>
          <p:spPr bwMode="auto">
            <a:xfrm>
              <a:off x="1403350" y="2276475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交通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90" name="Text Box 53"/>
            <p:cNvSpPr txBox="1">
              <a:spLocks noChangeArrowheads="1"/>
            </p:cNvSpPr>
            <p:nvPr/>
          </p:nvSpPr>
          <p:spPr bwMode="auto">
            <a:xfrm>
              <a:off x="6372225" y="3716338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暨南大學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 flipH="1" flipV="1">
              <a:off x="5580063" y="3141663"/>
              <a:ext cx="792162" cy="719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3419475" y="1341438"/>
              <a:ext cx="936625" cy="935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2770982" y="1121173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台灣大學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30G</a:t>
              </a:r>
              <a:endParaRPr kumimoji="0" lang="en-US" altLang="zh-TW" sz="1000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2989767" y="2277336"/>
            <a:ext cx="2612702" cy="1803778"/>
            <a:chOff x="3059113" y="2276475"/>
            <a:chExt cx="2520950" cy="1614646"/>
          </a:xfrm>
        </p:grpSpPr>
        <p:sp>
          <p:nvSpPr>
            <p:cNvPr id="56" name="Oval 42"/>
            <p:cNvSpPr>
              <a:spLocks noChangeArrowheads="1"/>
            </p:cNvSpPr>
            <p:nvPr/>
          </p:nvSpPr>
          <p:spPr bwMode="auto">
            <a:xfrm>
              <a:off x="3492500" y="2420938"/>
              <a:ext cx="1727200" cy="1368425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000"/>
            </a:p>
          </p:txBody>
        </p:sp>
        <p:sp>
          <p:nvSpPr>
            <p:cNvPr id="57" name="Text Box 44"/>
            <p:cNvSpPr txBox="1">
              <a:spLocks noChangeArrowheads="1"/>
            </p:cNvSpPr>
            <p:nvPr/>
          </p:nvSpPr>
          <p:spPr bwMode="auto">
            <a:xfrm>
              <a:off x="4572000" y="2924175"/>
              <a:ext cx="1008063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台中</a:t>
              </a:r>
            </a:p>
          </p:txBody>
        </p:sp>
        <p:sp>
          <p:nvSpPr>
            <p:cNvPr id="58" name="Text Box 45"/>
            <p:cNvSpPr txBox="1">
              <a:spLocks noChangeArrowheads="1"/>
            </p:cNvSpPr>
            <p:nvPr/>
          </p:nvSpPr>
          <p:spPr bwMode="auto">
            <a:xfrm>
              <a:off x="3924300" y="3644900"/>
              <a:ext cx="1008063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/>
                <a:t>台南</a:t>
              </a:r>
            </a:p>
          </p:txBody>
        </p:sp>
        <p:sp>
          <p:nvSpPr>
            <p:cNvPr id="59" name="Text Box 84"/>
            <p:cNvSpPr txBox="1">
              <a:spLocks noChangeArrowheads="1"/>
            </p:cNvSpPr>
            <p:nvPr/>
          </p:nvSpPr>
          <p:spPr bwMode="auto">
            <a:xfrm>
              <a:off x="3851275" y="2276475"/>
              <a:ext cx="1008063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台北</a:t>
              </a: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3059113" y="2924175"/>
              <a:ext cx="1008062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新竹</a:t>
              </a:r>
            </a:p>
          </p:txBody>
        </p:sp>
        <p:sp>
          <p:nvSpPr>
            <p:cNvPr id="61" name="Text Box 87"/>
            <p:cNvSpPr txBox="1">
              <a:spLocks noChangeArrowheads="1"/>
            </p:cNvSpPr>
            <p:nvPr/>
          </p:nvSpPr>
          <p:spPr bwMode="auto">
            <a:xfrm>
              <a:off x="4984750" y="2520950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  <p:sp>
          <p:nvSpPr>
            <p:cNvPr id="62" name="Text Box 88"/>
            <p:cNvSpPr txBox="1">
              <a:spLocks noChangeArrowheads="1"/>
            </p:cNvSpPr>
            <p:nvPr/>
          </p:nvSpPr>
          <p:spPr bwMode="auto">
            <a:xfrm>
              <a:off x="3276600" y="2492375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  <p:sp>
          <p:nvSpPr>
            <p:cNvPr id="63" name="Text Box 89"/>
            <p:cNvSpPr txBox="1">
              <a:spLocks noChangeArrowheads="1"/>
            </p:cNvSpPr>
            <p:nvPr/>
          </p:nvSpPr>
          <p:spPr bwMode="auto">
            <a:xfrm>
              <a:off x="3348038" y="3500438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  <p:sp>
          <p:nvSpPr>
            <p:cNvPr id="64" name="Text Box 90"/>
            <p:cNvSpPr txBox="1">
              <a:spLocks noChangeArrowheads="1"/>
            </p:cNvSpPr>
            <p:nvPr/>
          </p:nvSpPr>
          <p:spPr bwMode="auto">
            <a:xfrm>
              <a:off x="5003800" y="3429000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</p:grpSp>
      <p:sp>
        <p:nvSpPr>
          <p:cNvPr id="96" name="文字方塊 95"/>
          <p:cNvSpPr txBox="1"/>
          <p:nvPr/>
        </p:nvSpPr>
        <p:spPr>
          <a:xfrm>
            <a:off x="7308850" y="67184"/>
            <a:ext cx="1835149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縣市教育網路中心</a:t>
            </a:r>
            <a:endParaRPr lang="en-US" altLang="zh-TW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未來</a:t>
            </a:r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100G</a:t>
            </a:r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完成</a:t>
            </a:r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1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7" name="投影片編號版面配置區 3"/>
          <p:cNvSpPr txBox="1">
            <a:spLocks/>
          </p:cNvSpPr>
          <p:nvPr/>
        </p:nvSpPr>
        <p:spPr>
          <a:xfrm>
            <a:off x="7020272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5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71800" y="1412776"/>
            <a:ext cx="6372200" cy="2808312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 教育部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資訊及科技教育司提供最新的資料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47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廣州 </a:t>
            </a:r>
            <a:r>
              <a:rPr lang="en-US" altLang="zh-TW" dirty="0"/>
              <a:t>07 12-16 2010</a:t>
            </a:r>
            <a:endParaRPr lang="zh-TW" altLang="en-US" dirty="0"/>
          </a:p>
        </p:txBody>
      </p:sp>
      <p:pic>
        <p:nvPicPr>
          <p:cNvPr id="1536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268760"/>
            <a:ext cx="7920880" cy="529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3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廣州 </a:t>
            </a:r>
            <a:r>
              <a:rPr lang="en-US" altLang="zh-TW" dirty="0" smtClean="0"/>
              <a:t>01 </a:t>
            </a:r>
            <a:r>
              <a:rPr lang="en-US" altLang="zh-TW" dirty="0"/>
              <a:t>19-22 </a:t>
            </a:r>
            <a:r>
              <a:rPr lang="en-US" altLang="zh-TW" dirty="0" smtClean="0"/>
              <a:t>2013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3" y="1844824"/>
            <a:ext cx="8819425" cy="4392488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TANet</a:t>
            </a:r>
            <a:r>
              <a:rPr lang="en-US" altLang="zh-TW" dirty="0" smtClean="0"/>
              <a:t> 20</a:t>
            </a:r>
            <a:r>
              <a:rPr lang="zh-TW" altLang="en-US" dirty="0"/>
              <a:t>年大事紀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" y="2547238"/>
            <a:ext cx="8983358" cy="2825978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7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" y="1268760"/>
            <a:ext cx="8745311" cy="491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7DCF-097E-4E3C-9450-F82E46C258A8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grpSp>
        <p:nvGrpSpPr>
          <p:cNvPr id="5" name="群組 1"/>
          <p:cNvGrpSpPr>
            <a:grpSpLocks/>
          </p:cNvGrpSpPr>
          <p:nvPr/>
        </p:nvGrpSpPr>
        <p:grpSpPr bwMode="auto">
          <a:xfrm>
            <a:off x="684213" y="1970112"/>
            <a:ext cx="7559675" cy="4267200"/>
            <a:chOff x="92093" y="1268413"/>
            <a:chExt cx="8671114" cy="530117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722938" y="3140075"/>
              <a:ext cx="1944687" cy="1008063"/>
              <a:chOff x="1882" y="2568"/>
              <a:chExt cx="1225" cy="636"/>
            </a:xfrm>
          </p:grpSpPr>
          <p:pic>
            <p:nvPicPr>
              <p:cNvPr id="147" name="Picture 3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" y="2568"/>
                <a:ext cx="1225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Text Box 4"/>
              <p:cNvSpPr txBox="1">
                <a:spLocks noChangeArrowheads="1"/>
              </p:cNvSpPr>
              <p:nvPr/>
            </p:nvSpPr>
            <p:spPr bwMode="auto">
              <a:xfrm>
                <a:off x="2064" y="2740"/>
                <a:ext cx="656" cy="2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800" b="1" kern="0" smtClean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TW" sz="1100" b="1" kern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7" name="Picture 5" descr="120px-Global_Crossing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3516645"/>
              <a:ext cx="1584326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96182" y="1988254"/>
              <a:ext cx="2230600" cy="3240265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67681" y="1715571"/>
              <a:ext cx="3095526" cy="3384234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238" y="3687763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93288" y="4757172"/>
              <a:ext cx="1161733" cy="4969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Taiwan</a:t>
              </a:r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539750" y="3213100"/>
              <a:ext cx="1800225" cy="1290638"/>
              <a:chOff x="249" y="1570"/>
              <a:chExt cx="1134" cy="813"/>
            </a:xfrm>
          </p:grpSpPr>
          <p:pic>
            <p:nvPicPr>
              <p:cNvPr id="145" name="Picture 14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570"/>
                <a:ext cx="1134" cy="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Text Box 15"/>
              <p:cNvSpPr txBox="1">
                <a:spLocks noChangeArrowheads="1"/>
              </p:cNvSpPr>
              <p:nvPr/>
            </p:nvSpPr>
            <p:spPr bwMode="auto">
              <a:xfrm>
                <a:off x="481" y="1820"/>
                <a:ext cx="670" cy="31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kern="0" dirty="0" err="1" smtClean="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TANet</a:t>
                </a:r>
                <a:endParaRPr lang="en-US" altLang="zh-TW" sz="2000" b="1" kern="0" dirty="0" smtClean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1844675"/>
              <a:ext cx="2881312" cy="158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84666" y="2234773"/>
              <a:ext cx="2305256" cy="8026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International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625800" y="4652647"/>
              <a:ext cx="874031" cy="4969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USA </a:t>
              </a:r>
            </a:p>
          </p:txBody>
        </p:sp>
        <p:pic>
          <p:nvPicPr>
            <p:cNvPr id="16" name="Picture 1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25" y="3687763"/>
              <a:ext cx="928688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058334" y="3938723"/>
              <a:ext cx="2017554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195513" y="4797425"/>
              <a:ext cx="1655762" cy="722313"/>
              <a:chOff x="1383" y="1661"/>
              <a:chExt cx="1043" cy="455"/>
            </a:xfrm>
          </p:grpSpPr>
          <p:pic>
            <p:nvPicPr>
              <p:cNvPr id="143" name="Picture 2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661"/>
                <a:ext cx="1043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Text Box 21"/>
              <p:cNvSpPr txBox="1">
                <a:spLocks noChangeArrowheads="1"/>
              </p:cNvSpPr>
              <p:nvPr/>
            </p:nvSpPr>
            <p:spPr bwMode="auto">
              <a:xfrm>
                <a:off x="1565" y="1774"/>
                <a:ext cx="172" cy="2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333399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 flipV="1">
              <a:off x="1619825" y="2781063"/>
              <a:ext cx="864927" cy="934806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903559" y="4275964"/>
              <a:ext cx="2414510" cy="4200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5G </a:t>
              </a:r>
              <a:r>
                <a:rPr lang="zh-TW" altLang="en-US" sz="14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國內電信繞送出國</a:t>
              </a:r>
              <a:endParaRPr lang="en-US" altLang="zh-TW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2772454" y="4220743"/>
              <a:ext cx="285880" cy="57587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2553946" y="4932694"/>
              <a:ext cx="1088897" cy="4200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err="1" smtClean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TWGate</a:t>
              </a:r>
              <a:endParaRPr lang="en-US" altLang="zh-TW" sz="16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684213" y="1844675"/>
              <a:ext cx="1512887" cy="922338"/>
              <a:chOff x="2148" y="1404"/>
              <a:chExt cx="1535" cy="1205"/>
            </a:xfrm>
          </p:grpSpPr>
          <p:grpSp>
            <p:nvGrpSpPr>
              <p:cNvPr id="117" name="Group 28"/>
              <p:cNvGrpSpPr>
                <a:grpSpLocks/>
              </p:cNvGrpSpPr>
              <p:nvPr/>
            </p:nvGrpSpPr>
            <p:grpSpPr bwMode="auto">
              <a:xfrm>
                <a:off x="2149" y="1408"/>
                <a:ext cx="1529" cy="1196"/>
                <a:chOff x="2149" y="1408"/>
                <a:chExt cx="1529" cy="1196"/>
              </a:xfrm>
            </p:grpSpPr>
            <p:sp>
              <p:nvSpPr>
                <p:cNvPr id="134" name="Oval 29"/>
                <p:cNvSpPr>
                  <a:spLocks noChangeArrowheads="1"/>
                </p:cNvSpPr>
                <p:nvPr/>
              </p:nvSpPr>
              <p:spPr bwMode="auto">
                <a:xfrm>
                  <a:off x="2672" y="1409"/>
                  <a:ext cx="665" cy="49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5" name="Oval 30"/>
                <p:cNvSpPr>
                  <a:spLocks noChangeArrowheads="1"/>
                </p:cNvSpPr>
                <p:nvPr/>
              </p:nvSpPr>
              <p:spPr bwMode="auto">
                <a:xfrm>
                  <a:off x="2305" y="1540"/>
                  <a:ext cx="510" cy="49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6" name="Oval 31"/>
                <p:cNvSpPr>
                  <a:spLocks noChangeArrowheads="1"/>
                </p:cNvSpPr>
                <p:nvPr/>
              </p:nvSpPr>
              <p:spPr bwMode="auto">
                <a:xfrm>
                  <a:off x="2151" y="1836"/>
                  <a:ext cx="344" cy="39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7" name="Oval 32"/>
                <p:cNvSpPr>
                  <a:spLocks noChangeArrowheads="1"/>
                </p:cNvSpPr>
                <p:nvPr/>
              </p:nvSpPr>
              <p:spPr bwMode="auto">
                <a:xfrm>
                  <a:off x="2249" y="2014"/>
                  <a:ext cx="519" cy="43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8" name="Oval 33"/>
                <p:cNvSpPr>
                  <a:spLocks noChangeArrowheads="1"/>
                </p:cNvSpPr>
                <p:nvPr/>
              </p:nvSpPr>
              <p:spPr bwMode="auto">
                <a:xfrm>
                  <a:off x="2617" y="2086"/>
                  <a:ext cx="776" cy="5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9" name="Oval 34"/>
                <p:cNvSpPr>
                  <a:spLocks noChangeArrowheads="1"/>
                </p:cNvSpPr>
                <p:nvPr/>
              </p:nvSpPr>
              <p:spPr bwMode="auto">
                <a:xfrm>
                  <a:off x="3112" y="1550"/>
                  <a:ext cx="495" cy="38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0" name="Oval 35"/>
                <p:cNvSpPr>
                  <a:spLocks noChangeArrowheads="1"/>
                </p:cNvSpPr>
                <p:nvPr/>
              </p:nvSpPr>
              <p:spPr bwMode="auto">
                <a:xfrm>
                  <a:off x="3186" y="1800"/>
                  <a:ext cx="490" cy="38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1" name="Oval 36"/>
                <p:cNvSpPr>
                  <a:spLocks noChangeArrowheads="1"/>
                </p:cNvSpPr>
                <p:nvPr/>
              </p:nvSpPr>
              <p:spPr bwMode="auto">
                <a:xfrm>
                  <a:off x="3140" y="1883"/>
                  <a:ext cx="491" cy="63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2" name="Oval 37"/>
                <p:cNvSpPr>
                  <a:spLocks noChangeArrowheads="1"/>
                </p:cNvSpPr>
                <p:nvPr/>
              </p:nvSpPr>
              <p:spPr bwMode="auto">
                <a:xfrm>
                  <a:off x="2425" y="1695"/>
                  <a:ext cx="996" cy="63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8" name="Arc 38"/>
              <p:cNvSpPr>
                <a:spLocks/>
              </p:cNvSpPr>
              <p:nvPr/>
            </p:nvSpPr>
            <p:spPr bwMode="auto">
              <a:xfrm>
                <a:off x="2687" y="1403"/>
                <a:ext cx="634" cy="250"/>
              </a:xfrm>
              <a:custGeom>
                <a:avLst/>
                <a:gdLst>
                  <a:gd name="T0" fmla="*/ 0 w 40508"/>
                  <a:gd name="T1" fmla="*/ 0 h 21600"/>
                  <a:gd name="T2" fmla="*/ 0 w 40508"/>
                  <a:gd name="T3" fmla="*/ 0 h 21600"/>
                  <a:gd name="T4" fmla="*/ 0 w 4050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08"/>
                  <a:gd name="T10" fmla="*/ 0 h 21600"/>
                  <a:gd name="T11" fmla="*/ 40508 w 4050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08" h="21600" fill="none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</a:path>
                  <a:path w="40508" h="21600" stroke="0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  <a:lnTo>
                      <a:pt x="20451" y="21600"/>
                    </a:lnTo>
                    <a:lnTo>
                      <a:pt x="0" y="146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19" name="Arc 39"/>
              <p:cNvSpPr>
                <a:spLocks/>
              </p:cNvSpPr>
              <p:nvPr/>
            </p:nvSpPr>
            <p:spPr bwMode="auto">
              <a:xfrm>
                <a:off x="2691" y="1406"/>
                <a:ext cx="626" cy="247"/>
              </a:xfrm>
              <a:custGeom>
                <a:avLst/>
                <a:gdLst>
                  <a:gd name="T0" fmla="*/ 0 w 40492"/>
                  <a:gd name="T1" fmla="*/ 0 h 21600"/>
                  <a:gd name="T2" fmla="*/ 0 w 40492"/>
                  <a:gd name="T3" fmla="*/ 0 h 21600"/>
                  <a:gd name="T4" fmla="*/ 0 w 404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92"/>
                  <a:gd name="T10" fmla="*/ 0 h 21600"/>
                  <a:gd name="T11" fmla="*/ 40492 w 404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92" h="21600" fill="none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</a:path>
                  <a:path w="40492" h="21600" stroke="0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  <a:lnTo>
                      <a:pt x="20444" y="21600"/>
                    </a:lnTo>
                    <a:lnTo>
                      <a:pt x="0" y="14628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0" name="Arc 40"/>
              <p:cNvSpPr>
                <a:spLocks/>
              </p:cNvSpPr>
              <p:nvPr/>
            </p:nvSpPr>
            <p:spPr bwMode="auto">
              <a:xfrm>
                <a:off x="2303" y="1532"/>
                <a:ext cx="395" cy="307"/>
              </a:xfrm>
              <a:custGeom>
                <a:avLst/>
                <a:gdLst>
                  <a:gd name="T0" fmla="*/ 0 w 33081"/>
                  <a:gd name="T1" fmla="*/ 0 h 26382"/>
                  <a:gd name="T2" fmla="*/ 0 w 33081"/>
                  <a:gd name="T3" fmla="*/ 0 h 26382"/>
                  <a:gd name="T4" fmla="*/ 0 w 33081"/>
                  <a:gd name="T5" fmla="*/ 0 h 26382"/>
                  <a:gd name="T6" fmla="*/ 0 60000 65536"/>
                  <a:gd name="T7" fmla="*/ 0 60000 65536"/>
                  <a:gd name="T8" fmla="*/ 0 60000 65536"/>
                  <a:gd name="T9" fmla="*/ 0 w 33081"/>
                  <a:gd name="T10" fmla="*/ 0 h 26382"/>
                  <a:gd name="T11" fmla="*/ 33081 w 33081"/>
                  <a:gd name="T12" fmla="*/ 26382 h 263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81" h="26382" fill="none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</a:path>
                  <a:path w="33081" h="26382" stroke="0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  <a:lnTo>
                      <a:pt x="21600" y="21600"/>
                    </a:lnTo>
                    <a:lnTo>
                      <a:pt x="535" y="26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1" name="Arc 41"/>
              <p:cNvSpPr>
                <a:spLocks/>
              </p:cNvSpPr>
              <p:nvPr/>
            </p:nvSpPr>
            <p:spPr bwMode="auto">
              <a:xfrm>
                <a:off x="2307" y="1535"/>
                <a:ext cx="390" cy="304"/>
              </a:xfrm>
              <a:custGeom>
                <a:avLst/>
                <a:gdLst>
                  <a:gd name="T0" fmla="*/ 0 w 33078"/>
                  <a:gd name="T1" fmla="*/ 0 h 26384"/>
                  <a:gd name="T2" fmla="*/ 0 w 33078"/>
                  <a:gd name="T3" fmla="*/ 0 h 26384"/>
                  <a:gd name="T4" fmla="*/ 0 w 33078"/>
                  <a:gd name="T5" fmla="*/ 0 h 26384"/>
                  <a:gd name="T6" fmla="*/ 0 60000 65536"/>
                  <a:gd name="T7" fmla="*/ 0 60000 65536"/>
                  <a:gd name="T8" fmla="*/ 0 60000 65536"/>
                  <a:gd name="T9" fmla="*/ 0 w 33078"/>
                  <a:gd name="T10" fmla="*/ 0 h 26384"/>
                  <a:gd name="T11" fmla="*/ 33078 w 33078"/>
                  <a:gd name="T12" fmla="*/ 26384 h 26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78" h="26384" fill="none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</a:path>
                  <a:path w="33078" h="26384" stroke="0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  <a:lnTo>
                      <a:pt x="21600" y="21600"/>
                    </a:lnTo>
                    <a:lnTo>
                      <a:pt x="536" y="2638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2" name="Arc 42"/>
              <p:cNvSpPr>
                <a:spLocks/>
              </p:cNvSpPr>
              <p:nvPr/>
            </p:nvSpPr>
            <p:spPr bwMode="auto">
              <a:xfrm>
                <a:off x="2247" y="2215"/>
                <a:ext cx="394" cy="240"/>
              </a:xfrm>
              <a:custGeom>
                <a:avLst/>
                <a:gdLst>
                  <a:gd name="T0" fmla="*/ 0 w 32062"/>
                  <a:gd name="T1" fmla="*/ 0 h 22752"/>
                  <a:gd name="T2" fmla="*/ 0 w 32062"/>
                  <a:gd name="T3" fmla="*/ 0 h 22752"/>
                  <a:gd name="T4" fmla="*/ 0 w 32062"/>
                  <a:gd name="T5" fmla="*/ 0 h 22752"/>
                  <a:gd name="T6" fmla="*/ 0 60000 65536"/>
                  <a:gd name="T7" fmla="*/ 0 60000 65536"/>
                  <a:gd name="T8" fmla="*/ 0 60000 65536"/>
                  <a:gd name="T9" fmla="*/ 0 w 32062"/>
                  <a:gd name="T10" fmla="*/ 0 h 22752"/>
                  <a:gd name="T11" fmla="*/ 32062 w 32062"/>
                  <a:gd name="T12" fmla="*/ 22752 h 22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62" h="22752" fill="none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</a:path>
                  <a:path w="32062" h="22752" stroke="0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  <a:lnTo>
                      <a:pt x="21600" y="1152"/>
                    </a:lnTo>
                    <a:lnTo>
                      <a:pt x="32062" y="200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3" name="Arc 43"/>
              <p:cNvSpPr>
                <a:spLocks/>
              </p:cNvSpPr>
              <p:nvPr/>
            </p:nvSpPr>
            <p:spPr bwMode="auto">
              <a:xfrm>
                <a:off x="2251" y="2215"/>
                <a:ext cx="390" cy="234"/>
              </a:xfrm>
              <a:custGeom>
                <a:avLst/>
                <a:gdLst>
                  <a:gd name="T0" fmla="*/ 0 w 32046"/>
                  <a:gd name="T1" fmla="*/ 0 h 22754"/>
                  <a:gd name="T2" fmla="*/ 0 w 32046"/>
                  <a:gd name="T3" fmla="*/ 0 h 22754"/>
                  <a:gd name="T4" fmla="*/ 0 w 32046"/>
                  <a:gd name="T5" fmla="*/ 0 h 22754"/>
                  <a:gd name="T6" fmla="*/ 0 60000 65536"/>
                  <a:gd name="T7" fmla="*/ 0 60000 65536"/>
                  <a:gd name="T8" fmla="*/ 0 60000 65536"/>
                  <a:gd name="T9" fmla="*/ 0 w 32046"/>
                  <a:gd name="T10" fmla="*/ 0 h 22754"/>
                  <a:gd name="T11" fmla="*/ 32046 w 32046"/>
                  <a:gd name="T12" fmla="*/ 22754 h 227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46" h="22754" fill="none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</a:path>
                  <a:path w="32046" h="22754" stroke="0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  <a:lnTo>
                      <a:pt x="21600" y="1154"/>
                    </a:lnTo>
                    <a:lnTo>
                      <a:pt x="32046" y="2006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4" name="Arc 44"/>
              <p:cNvSpPr>
                <a:spLocks/>
              </p:cNvSpPr>
              <p:nvPr/>
            </p:nvSpPr>
            <p:spPr bwMode="auto">
              <a:xfrm>
                <a:off x="2630" y="2367"/>
                <a:ext cx="682" cy="242"/>
              </a:xfrm>
              <a:custGeom>
                <a:avLst/>
                <a:gdLst>
                  <a:gd name="T0" fmla="*/ 0 w 38776"/>
                  <a:gd name="T1" fmla="*/ 0 h 21600"/>
                  <a:gd name="T2" fmla="*/ 0 w 38776"/>
                  <a:gd name="T3" fmla="*/ 0 h 21600"/>
                  <a:gd name="T4" fmla="*/ 0 w 3877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76"/>
                  <a:gd name="T10" fmla="*/ 0 h 21600"/>
                  <a:gd name="T11" fmla="*/ 38776 w 387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76" h="21600" fill="none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</a:path>
                  <a:path w="38776" h="21600" stroke="0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  <a:lnTo>
                      <a:pt x="21054" y="0"/>
                    </a:lnTo>
                    <a:lnTo>
                      <a:pt x="38776" y="12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5" name="Arc 45"/>
              <p:cNvSpPr>
                <a:spLocks/>
              </p:cNvSpPr>
              <p:nvPr/>
            </p:nvSpPr>
            <p:spPr bwMode="auto">
              <a:xfrm>
                <a:off x="2634" y="2367"/>
                <a:ext cx="676" cy="240"/>
              </a:xfrm>
              <a:custGeom>
                <a:avLst/>
                <a:gdLst>
                  <a:gd name="T0" fmla="*/ 0 w 38745"/>
                  <a:gd name="T1" fmla="*/ 0 h 21600"/>
                  <a:gd name="T2" fmla="*/ 0 w 38745"/>
                  <a:gd name="T3" fmla="*/ 0 h 21600"/>
                  <a:gd name="T4" fmla="*/ 0 w 387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45"/>
                  <a:gd name="T10" fmla="*/ 0 h 21600"/>
                  <a:gd name="T11" fmla="*/ 38745 w 38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45" h="21600" fill="none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</a:path>
                  <a:path w="38745" h="21600" stroke="0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  <a:lnTo>
                      <a:pt x="21049" y="0"/>
                    </a:lnTo>
                    <a:lnTo>
                      <a:pt x="38744" y="1238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6" name="Arc 46"/>
              <p:cNvSpPr>
                <a:spLocks/>
              </p:cNvSpPr>
              <p:nvPr/>
            </p:nvSpPr>
            <p:spPr bwMode="auto">
              <a:xfrm>
                <a:off x="3312" y="1548"/>
                <a:ext cx="301" cy="291"/>
              </a:xfrm>
              <a:custGeom>
                <a:avLst/>
                <a:gdLst>
                  <a:gd name="T0" fmla="*/ 0 w 26125"/>
                  <a:gd name="T1" fmla="*/ 0 h 32585"/>
                  <a:gd name="T2" fmla="*/ 0 w 26125"/>
                  <a:gd name="T3" fmla="*/ 0 h 32585"/>
                  <a:gd name="T4" fmla="*/ 0 w 26125"/>
                  <a:gd name="T5" fmla="*/ 0 h 32585"/>
                  <a:gd name="T6" fmla="*/ 0 60000 65536"/>
                  <a:gd name="T7" fmla="*/ 0 60000 65536"/>
                  <a:gd name="T8" fmla="*/ 0 60000 65536"/>
                  <a:gd name="T9" fmla="*/ 0 w 26125"/>
                  <a:gd name="T10" fmla="*/ 0 h 32585"/>
                  <a:gd name="T11" fmla="*/ 26125 w 26125"/>
                  <a:gd name="T12" fmla="*/ 32585 h 32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25" h="32585" fill="none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</a:path>
                  <a:path w="26125" h="32585" stroke="0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  <a:lnTo>
                      <a:pt x="4525" y="21600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7" name="Arc 47"/>
              <p:cNvSpPr>
                <a:spLocks/>
              </p:cNvSpPr>
              <p:nvPr/>
            </p:nvSpPr>
            <p:spPr bwMode="auto">
              <a:xfrm>
                <a:off x="3313" y="1550"/>
                <a:ext cx="296" cy="289"/>
              </a:xfrm>
              <a:custGeom>
                <a:avLst/>
                <a:gdLst>
                  <a:gd name="T0" fmla="*/ 0 w 26110"/>
                  <a:gd name="T1" fmla="*/ 0 h 32614"/>
                  <a:gd name="T2" fmla="*/ 0 w 26110"/>
                  <a:gd name="T3" fmla="*/ 0 h 32614"/>
                  <a:gd name="T4" fmla="*/ 0 w 26110"/>
                  <a:gd name="T5" fmla="*/ 0 h 32614"/>
                  <a:gd name="T6" fmla="*/ 0 60000 65536"/>
                  <a:gd name="T7" fmla="*/ 0 60000 65536"/>
                  <a:gd name="T8" fmla="*/ 0 60000 65536"/>
                  <a:gd name="T9" fmla="*/ 0 w 26110"/>
                  <a:gd name="T10" fmla="*/ 0 h 32614"/>
                  <a:gd name="T11" fmla="*/ 26110 w 26110"/>
                  <a:gd name="T12" fmla="*/ 32614 h 326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10" h="32614" fill="none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</a:path>
                  <a:path w="26110" h="32614" stroke="0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  <a:lnTo>
                      <a:pt x="4510" y="21600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8" name="Arc 48"/>
              <p:cNvSpPr>
                <a:spLocks/>
              </p:cNvSpPr>
              <p:nvPr/>
            </p:nvSpPr>
            <p:spPr bwMode="auto">
              <a:xfrm>
                <a:off x="3398" y="1834"/>
                <a:ext cx="285" cy="286"/>
              </a:xfrm>
              <a:custGeom>
                <a:avLst/>
                <a:gdLst>
                  <a:gd name="T0" fmla="*/ 0 w 21600"/>
                  <a:gd name="T1" fmla="*/ 0 h 29351"/>
                  <a:gd name="T2" fmla="*/ 0 w 21600"/>
                  <a:gd name="T3" fmla="*/ 0 h 29351"/>
                  <a:gd name="T4" fmla="*/ 0 w 21600"/>
                  <a:gd name="T5" fmla="*/ 0 h 293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51"/>
                  <a:gd name="T11" fmla="*/ 21600 w 21600"/>
                  <a:gd name="T12" fmla="*/ 29351 h 29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51" fill="none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</a:path>
                  <a:path w="21600" h="29351" stroke="0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  <a:lnTo>
                      <a:pt x="0" y="16757"/>
                    </a:lnTo>
                    <a:lnTo>
                      <a:pt x="13629" y="-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9" name="Arc 49"/>
              <p:cNvSpPr>
                <a:spLocks/>
              </p:cNvSpPr>
              <p:nvPr/>
            </p:nvSpPr>
            <p:spPr bwMode="auto">
              <a:xfrm>
                <a:off x="3398" y="1834"/>
                <a:ext cx="281" cy="286"/>
              </a:xfrm>
              <a:custGeom>
                <a:avLst/>
                <a:gdLst>
                  <a:gd name="T0" fmla="*/ 0 w 21600"/>
                  <a:gd name="T1" fmla="*/ 0 h 29406"/>
                  <a:gd name="T2" fmla="*/ 0 w 21600"/>
                  <a:gd name="T3" fmla="*/ 0 h 29406"/>
                  <a:gd name="T4" fmla="*/ 0 w 21600"/>
                  <a:gd name="T5" fmla="*/ 0 h 294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06"/>
                  <a:gd name="T11" fmla="*/ 21600 w 21600"/>
                  <a:gd name="T12" fmla="*/ 29406 h 294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06" fill="none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</a:path>
                  <a:path w="21600" h="29406" stroke="0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  <a:lnTo>
                      <a:pt x="0" y="16782"/>
                    </a:lnTo>
                    <a:lnTo>
                      <a:pt x="135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0" name="Arc 50"/>
              <p:cNvSpPr>
                <a:spLocks/>
              </p:cNvSpPr>
              <p:nvPr/>
            </p:nvSpPr>
            <p:spPr bwMode="auto">
              <a:xfrm>
                <a:off x="3304" y="2117"/>
                <a:ext cx="334" cy="412"/>
              </a:xfrm>
              <a:custGeom>
                <a:avLst/>
                <a:gdLst>
                  <a:gd name="T0" fmla="*/ 0 w 28640"/>
                  <a:gd name="T1" fmla="*/ 0 h 27801"/>
                  <a:gd name="T2" fmla="*/ 0 w 28640"/>
                  <a:gd name="T3" fmla="*/ 0 h 27801"/>
                  <a:gd name="T4" fmla="*/ 0 w 28640"/>
                  <a:gd name="T5" fmla="*/ 0 h 27801"/>
                  <a:gd name="T6" fmla="*/ 0 60000 65536"/>
                  <a:gd name="T7" fmla="*/ 0 60000 65536"/>
                  <a:gd name="T8" fmla="*/ 0 60000 65536"/>
                  <a:gd name="T9" fmla="*/ 0 w 28640"/>
                  <a:gd name="T10" fmla="*/ 0 h 27801"/>
                  <a:gd name="T11" fmla="*/ 28640 w 28640"/>
                  <a:gd name="T12" fmla="*/ 27801 h 27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40" h="27801" fill="none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</a:path>
                  <a:path w="28640" h="27801" stroke="0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  <a:lnTo>
                      <a:pt x="7040" y="6201"/>
                    </a:lnTo>
                    <a:lnTo>
                      <a:pt x="277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1" name="Arc 51"/>
              <p:cNvSpPr>
                <a:spLocks/>
              </p:cNvSpPr>
              <p:nvPr/>
            </p:nvSpPr>
            <p:spPr bwMode="auto">
              <a:xfrm>
                <a:off x="3304" y="2117"/>
                <a:ext cx="331" cy="410"/>
              </a:xfrm>
              <a:custGeom>
                <a:avLst/>
                <a:gdLst>
                  <a:gd name="T0" fmla="*/ 0 w 28656"/>
                  <a:gd name="T1" fmla="*/ 0 h 27786"/>
                  <a:gd name="T2" fmla="*/ 0 w 28656"/>
                  <a:gd name="T3" fmla="*/ 0 h 27786"/>
                  <a:gd name="T4" fmla="*/ 0 w 28656"/>
                  <a:gd name="T5" fmla="*/ 0 h 27786"/>
                  <a:gd name="T6" fmla="*/ 0 60000 65536"/>
                  <a:gd name="T7" fmla="*/ 0 60000 65536"/>
                  <a:gd name="T8" fmla="*/ 0 60000 65536"/>
                  <a:gd name="T9" fmla="*/ 0 w 28656"/>
                  <a:gd name="T10" fmla="*/ 0 h 27786"/>
                  <a:gd name="T11" fmla="*/ 28656 w 28656"/>
                  <a:gd name="T12" fmla="*/ 27786 h 27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56" h="27786" fill="none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</a:path>
                  <a:path w="28656" h="27786" stroke="0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  <a:lnTo>
                      <a:pt x="7056" y="6186"/>
                    </a:lnTo>
                    <a:lnTo>
                      <a:pt x="27751" y="-1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2" name="Arc 52"/>
              <p:cNvSpPr>
                <a:spLocks/>
              </p:cNvSpPr>
              <p:nvPr/>
            </p:nvSpPr>
            <p:spPr bwMode="auto">
              <a:xfrm>
                <a:off x="2148" y="1831"/>
                <a:ext cx="181" cy="392"/>
              </a:xfrm>
              <a:custGeom>
                <a:avLst/>
                <a:gdLst>
                  <a:gd name="T0" fmla="*/ 0 w 21600"/>
                  <a:gd name="T1" fmla="*/ 0 h 41236"/>
                  <a:gd name="T2" fmla="*/ 0 w 21600"/>
                  <a:gd name="T3" fmla="*/ 0 h 41236"/>
                  <a:gd name="T4" fmla="*/ 0 w 21600"/>
                  <a:gd name="T5" fmla="*/ 0 h 412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6"/>
                  <a:gd name="T11" fmla="*/ 21600 w 21600"/>
                  <a:gd name="T12" fmla="*/ 41236 h 41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6" fill="none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</a:path>
                  <a:path w="21600" h="41236" stroke="0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  <a:lnTo>
                      <a:pt x="21600" y="21544"/>
                    </a:lnTo>
                    <a:lnTo>
                      <a:pt x="12723" y="41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3" name="Arc 53"/>
              <p:cNvSpPr>
                <a:spLocks/>
              </p:cNvSpPr>
              <p:nvPr/>
            </p:nvSpPr>
            <p:spPr bwMode="auto">
              <a:xfrm>
                <a:off x="2151" y="1834"/>
                <a:ext cx="176" cy="386"/>
              </a:xfrm>
              <a:custGeom>
                <a:avLst/>
                <a:gdLst>
                  <a:gd name="T0" fmla="*/ 0 w 21600"/>
                  <a:gd name="T1" fmla="*/ 0 h 41229"/>
                  <a:gd name="T2" fmla="*/ 0 w 21600"/>
                  <a:gd name="T3" fmla="*/ 0 h 41229"/>
                  <a:gd name="T4" fmla="*/ 0 w 21600"/>
                  <a:gd name="T5" fmla="*/ 0 h 412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29"/>
                  <a:gd name="T11" fmla="*/ 21600 w 21600"/>
                  <a:gd name="T12" fmla="*/ 41229 h 41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29" fill="none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</a:path>
                  <a:path w="21600" h="41229" stroke="0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  <a:lnTo>
                      <a:pt x="21600" y="21544"/>
                    </a:lnTo>
                    <a:lnTo>
                      <a:pt x="12708" y="41229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 flipV="1">
              <a:off x="2484752" y="2925031"/>
              <a:ext cx="142030" cy="79083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26" name="Group 55"/>
            <p:cNvGrpSpPr>
              <a:grpSpLocks/>
            </p:cNvGrpSpPr>
            <p:nvPr/>
          </p:nvGrpSpPr>
          <p:grpSpPr bwMode="auto">
            <a:xfrm>
              <a:off x="1331913" y="1268413"/>
              <a:ext cx="1800225" cy="936625"/>
              <a:chOff x="4368" y="2496"/>
              <a:chExt cx="782" cy="960"/>
            </a:xfrm>
          </p:grpSpPr>
          <p:grpSp>
            <p:nvGrpSpPr>
              <p:cNvPr id="62" name="Group 56"/>
              <p:cNvGrpSpPr>
                <a:grpSpLocks/>
              </p:cNvGrpSpPr>
              <p:nvPr/>
            </p:nvGrpSpPr>
            <p:grpSpPr bwMode="auto">
              <a:xfrm>
                <a:off x="4372" y="2504"/>
                <a:ext cx="778" cy="952"/>
                <a:chOff x="2155" y="1414"/>
                <a:chExt cx="1536" cy="1205"/>
              </a:xfrm>
            </p:grpSpPr>
            <p:grpSp>
              <p:nvGrpSpPr>
                <p:cNvPr id="91" name="Group 57"/>
                <p:cNvGrpSpPr>
                  <a:grpSpLocks/>
                </p:cNvGrpSpPr>
                <p:nvPr/>
              </p:nvGrpSpPr>
              <p:grpSpPr bwMode="auto">
                <a:xfrm>
                  <a:off x="2157" y="1417"/>
                  <a:ext cx="1528" cy="1197"/>
                  <a:chOff x="2157" y="1417"/>
                  <a:chExt cx="1528" cy="1197"/>
                </a:xfrm>
              </p:grpSpPr>
              <p:sp>
                <p:nvSpPr>
                  <p:cNvPr id="10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1417"/>
                    <a:ext cx="668" cy="49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50"/>
                    <a:ext cx="511" cy="49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1847"/>
                    <a:ext cx="345" cy="39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2026"/>
                    <a:ext cx="520" cy="43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2095"/>
                    <a:ext cx="779" cy="51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560"/>
                    <a:ext cx="497" cy="38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194" y="1811"/>
                    <a:ext cx="493" cy="38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1893"/>
                    <a:ext cx="492" cy="64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432" y="1703"/>
                    <a:ext cx="996" cy="63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" name="Arc 67"/>
                <p:cNvSpPr>
                  <a:spLocks/>
                </p:cNvSpPr>
                <p:nvPr/>
              </p:nvSpPr>
              <p:spPr bwMode="auto">
                <a:xfrm>
                  <a:off x="2697" y="1414"/>
                  <a:ext cx="631" cy="248"/>
                </a:xfrm>
                <a:custGeom>
                  <a:avLst/>
                  <a:gdLst>
                    <a:gd name="T0" fmla="*/ 0 w 40515"/>
                    <a:gd name="T1" fmla="*/ 0 h 21600"/>
                    <a:gd name="T2" fmla="*/ 0 w 40515"/>
                    <a:gd name="T3" fmla="*/ 0 h 21600"/>
                    <a:gd name="T4" fmla="*/ 0 w 405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15"/>
                    <a:gd name="T10" fmla="*/ 0 h 21600"/>
                    <a:gd name="T11" fmla="*/ 40515 w 405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15" h="21600" fill="none" extrusionOk="0">
                      <a:moveTo>
                        <a:pt x="-1" y="14657"/>
                      </a:moveTo>
                      <a:cubicBezTo>
                        <a:pt x="2974" y="5894"/>
                        <a:pt x="11199" y="-1"/>
                        <a:pt x="20454" y="0"/>
                      </a:cubicBezTo>
                      <a:cubicBezTo>
                        <a:pt x="29292" y="0"/>
                        <a:pt x="37239" y="5384"/>
                        <a:pt x="40515" y="13593"/>
                      </a:cubicBezTo>
                    </a:path>
                    <a:path w="40515" h="21600" stroke="0" extrusionOk="0">
                      <a:moveTo>
                        <a:pt x="-1" y="14657"/>
                      </a:moveTo>
                      <a:cubicBezTo>
                        <a:pt x="2974" y="5894"/>
                        <a:pt x="11199" y="-1"/>
                        <a:pt x="20454" y="0"/>
                      </a:cubicBezTo>
                      <a:cubicBezTo>
                        <a:pt x="29292" y="0"/>
                        <a:pt x="37239" y="5384"/>
                        <a:pt x="40515" y="13593"/>
                      </a:cubicBezTo>
                      <a:lnTo>
                        <a:pt x="20454" y="21600"/>
                      </a:lnTo>
                      <a:lnTo>
                        <a:pt x="-1" y="146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3" name="Arc 68"/>
                <p:cNvSpPr>
                  <a:spLocks/>
                </p:cNvSpPr>
                <p:nvPr/>
              </p:nvSpPr>
              <p:spPr bwMode="auto">
                <a:xfrm>
                  <a:off x="2700" y="1417"/>
                  <a:ext cx="626" cy="246"/>
                </a:xfrm>
                <a:custGeom>
                  <a:avLst/>
                  <a:gdLst>
                    <a:gd name="T0" fmla="*/ 0 w 40500"/>
                    <a:gd name="T1" fmla="*/ 0 h 21600"/>
                    <a:gd name="T2" fmla="*/ 0 w 40500"/>
                    <a:gd name="T3" fmla="*/ 0 h 21600"/>
                    <a:gd name="T4" fmla="*/ 0 w 405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0"/>
                    <a:gd name="T10" fmla="*/ 0 h 21600"/>
                    <a:gd name="T11" fmla="*/ 40500 w 405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0" h="21600" fill="none" extrusionOk="0">
                      <a:moveTo>
                        <a:pt x="-1" y="14637"/>
                      </a:moveTo>
                      <a:cubicBezTo>
                        <a:pt x="2979" y="5885"/>
                        <a:pt x="11200" y="-1"/>
                        <a:pt x="20447" y="0"/>
                      </a:cubicBezTo>
                      <a:cubicBezTo>
                        <a:pt x="29277" y="0"/>
                        <a:pt x="37217" y="5374"/>
                        <a:pt x="40499" y="13572"/>
                      </a:cubicBezTo>
                    </a:path>
                    <a:path w="40500" h="21600" stroke="0" extrusionOk="0">
                      <a:moveTo>
                        <a:pt x="-1" y="14637"/>
                      </a:moveTo>
                      <a:cubicBezTo>
                        <a:pt x="2979" y="5885"/>
                        <a:pt x="11200" y="-1"/>
                        <a:pt x="20447" y="0"/>
                      </a:cubicBezTo>
                      <a:cubicBezTo>
                        <a:pt x="29277" y="0"/>
                        <a:pt x="37217" y="5374"/>
                        <a:pt x="40499" y="13572"/>
                      </a:cubicBezTo>
                      <a:lnTo>
                        <a:pt x="20447" y="21600"/>
                      </a:lnTo>
                      <a:lnTo>
                        <a:pt x="-1" y="146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4" name="Arc 69"/>
                <p:cNvSpPr>
                  <a:spLocks/>
                </p:cNvSpPr>
                <p:nvPr/>
              </p:nvSpPr>
              <p:spPr bwMode="auto">
                <a:xfrm>
                  <a:off x="2311" y="1542"/>
                  <a:ext cx="395" cy="304"/>
                </a:xfrm>
                <a:custGeom>
                  <a:avLst/>
                  <a:gdLst>
                    <a:gd name="T0" fmla="*/ 0 w 33081"/>
                    <a:gd name="T1" fmla="*/ 0 h 26282"/>
                    <a:gd name="T2" fmla="*/ 0 w 33081"/>
                    <a:gd name="T3" fmla="*/ 0 h 26282"/>
                    <a:gd name="T4" fmla="*/ 0 w 33081"/>
                    <a:gd name="T5" fmla="*/ 0 h 26282"/>
                    <a:gd name="T6" fmla="*/ 0 60000 65536"/>
                    <a:gd name="T7" fmla="*/ 0 60000 65536"/>
                    <a:gd name="T8" fmla="*/ 0 60000 65536"/>
                    <a:gd name="T9" fmla="*/ 0 w 33081"/>
                    <a:gd name="T10" fmla="*/ 0 h 26282"/>
                    <a:gd name="T11" fmla="*/ 33081 w 33081"/>
                    <a:gd name="T12" fmla="*/ 26282 h 262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81" h="26282" fill="none" extrusionOk="0">
                      <a:moveTo>
                        <a:pt x="513" y="26281"/>
                      </a:moveTo>
                      <a:cubicBezTo>
                        <a:pt x="172" y="24744"/>
                        <a:pt x="0" y="231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</a:path>
                    <a:path w="33081" h="26282" stroke="0" extrusionOk="0">
                      <a:moveTo>
                        <a:pt x="513" y="26281"/>
                      </a:moveTo>
                      <a:cubicBezTo>
                        <a:pt x="172" y="24744"/>
                        <a:pt x="0" y="231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  <a:lnTo>
                        <a:pt x="21600" y="21600"/>
                      </a:lnTo>
                      <a:lnTo>
                        <a:pt x="513" y="262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5" name="Arc 70"/>
                <p:cNvSpPr>
                  <a:spLocks/>
                </p:cNvSpPr>
                <p:nvPr/>
              </p:nvSpPr>
              <p:spPr bwMode="auto">
                <a:xfrm>
                  <a:off x="2314" y="1547"/>
                  <a:ext cx="390" cy="299"/>
                </a:xfrm>
                <a:custGeom>
                  <a:avLst/>
                  <a:gdLst>
                    <a:gd name="T0" fmla="*/ 0 w 33078"/>
                    <a:gd name="T1" fmla="*/ 0 h 26283"/>
                    <a:gd name="T2" fmla="*/ 0 w 33078"/>
                    <a:gd name="T3" fmla="*/ 0 h 26283"/>
                    <a:gd name="T4" fmla="*/ 0 w 33078"/>
                    <a:gd name="T5" fmla="*/ 0 h 26283"/>
                    <a:gd name="T6" fmla="*/ 0 60000 65536"/>
                    <a:gd name="T7" fmla="*/ 0 60000 65536"/>
                    <a:gd name="T8" fmla="*/ 0 60000 65536"/>
                    <a:gd name="T9" fmla="*/ 0 w 33078"/>
                    <a:gd name="T10" fmla="*/ 0 h 26283"/>
                    <a:gd name="T11" fmla="*/ 33078 w 33078"/>
                    <a:gd name="T12" fmla="*/ 26283 h 262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78" h="26283" fill="none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</a:path>
                    <a:path w="33078" h="26283" stroke="0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  <a:lnTo>
                        <a:pt x="21600" y="21600"/>
                      </a:lnTo>
                      <a:lnTo>
                        <a:pt x="513" y="26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6" name="Arc 71"/>
                <p:cNvSpPr>
                  <a:spLocks/>
                </p:cNvSpPr>
                <p:nvPr/>
              </p:nvSpPr>
              <p:spPr bwMode="auto">
                <a:xfrm>
                  <a:off x="2255" y="2225"/>
                  <a:ext cx="397" cy="238"/>
                </a:xfrm>
                <a:custGeom>
                  <a:avLst/>
                  <a:gdLst>
                    <a:gd name="T0" fmla="*/ 0 w 32142"/>
                    <a:gd name="T1" fmla="*/ 0 h 22654"/>
                    <a:gd name="T2" fmla="*/ 0 w 32142"/>
                    <a:gd name="T3" fmla="*/ 0 h 22654"/>
                    <a:gd name="T4" fmla="*/ 0 w 32142"/>
                    <a:gd name="T5" fmla="*/ 0 h 22654"/>
                    <a:gd name="T6" fmla="*/ 0 60000 65536"/>
                    <a:gd name="T7" fmla="*/ 0 60000 65536"/>
                    <a:gd name="T8" fmla="*/ 0 60000 65536"/>
                    <a:gd name="T9" fmla="*/ 0 w 32142"/>
                    <a:gd name="T10" fmla="*/ 0 h 22654"/>
                    <a:gd name="T11" fmla="*/ 32142 w 32142"/>
                    <a:gd name="T12" fmla="*/ 22654 h 226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42" h="22654" fill="none" extrusionOk="0">
                      <a:moveTo>
                        <a:pt x="32141" y="19906"/>
                      </a:moveTo>
                      <a:cubicBezTo>
                        <a:pt x="28920" y="21708"/>
                        <a:pt x="25290" y="22653"/>
                        <a:pt x="21600" y="22654"/>
                      </a:cubicBezTo>
                      <a:cubicBezTo>
                        <a:pt x="9670" y="22654"/>
                        <a:pt x="0" y="12983"/>
                        <a:pt x="0" y="1054"/>
                      </a:cubicBezTo>
                      <a:cubicBezTo>
                        <a:pt x="-1" y="702"/>
                        <a:pt x="8" y="351"/>
                        <a:pt x="25" y="-1"/>
                      </a:cubicBezTo>
                    </a:path>
                    <a:path w="32142" h="22654" stroke="0" extrusionOk="0">
                      <a:moveTo>
                        <a:pt x="32141" y="19906"/>
                      </a:moveTo>
                      <a:cubicBezTo>
                        <a:pt x="28920" y="21708"/>
                        <a:pt x="25290" y="22653"/>
                        <a:pt x="21600" y="22654"/>
                      </a:cubicBezTo>
                      <a:cubicBezTo>
                        <a:pt x="9670" y="22654"/>
                        <a:pt x="0" y="12983"/>
                        <a:pt x="0" y="1054"/>
                      </a:cubicBezTo>
                      <a:cubicBezTo>
                        <a:pt x="-1" y="702"/>
                        <a:pt x="8" y="351"/>
                        <a:pt x="25" y="-1"/>
                      </a:cubicBezTo>
                      <a:lnTo>
                        <a:pt x="21600" y="1054"/>
                      </a:lnTo>
                      <a:lnTo>
                        <a:pt x="32141" y="199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7" name="Arc 72"/>
                <p:cNvSpPr>
                  <a:spLocks/>
                </p:cNvSpPr>
                <p:nvPr/>
              </p:nvSpPr>
              <p:spPr bwMode="auto">
                <a:xfrm>
                  <a:off x="2258" y="2225"/>
                  <a:ext cx="390" cy="235"/>
                </a:xfrm>
                <a:custGeom>
                  <a:avLst/>
                  <a:gdLst>
                    <a:gd name="T0" fmla="*/ 0 w 32126"/>
                    <a:gd name="T1" fmla="*/ 0 h 22656"/>
                    <a:gd name="T2" fmla="*/ 0 w 32126"/>
                    <a:gd name="T3" fmla="*/ 0 h 22656"/>
                    <a:gd name="T4" fmla="*/ 0 w 32126"/>
                    <a:gd name="T5" fmla="*/ 0 h 22656"/>
                    <a:gd name="T6" fmla="*/ 0 60000 65536"/>
                    <a:gd name="T7" fmla="*/ 0 60000 65536"/>
                    <a:gd name="T8" fmla="*/ 0 60000 65536"/>
                    <a:gd name="T9" fmla="*/ 0 w 32126"/>
                    <a:gd name="T10" fmla="*/ 0 h 22656"/>
                    <a:gd name="T11" fmla="*/ 32126 w 32126"/>
                    <a:gd name="T12" fmla="*/ 22656 h 22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26" h="22656" fill="none" extrusionOk="0">
                      <a:moveTo>
                        <a:pt x="32125" y="19917"/>
                      </a:moveTo>
                      <a:cubicBezTo>
                        <a:pt x="28908" y="21713"/>
                        <a:pt x="25284" y="22655"/>
                        <a:pt x="21600" y="22656"/>
                      </a:cubicBezTo>
                      <a:cubicBezTo>
                        <a:pt x="9670" y="22656"/>
                        <a:pt x="0" y="12985"/>
                        <a:pt x="0" y="1056"/>
                      </a:cubicBezTo>
                      <a:cubicBezTo>
                        <a:pt x="-1" y="703"/>
                        <a:pt x="8" y="351"/>
                        <a:pt x="25" y="-1"/>
                      </a:cubicBezTo>
                    </a:path>
                    <a:path w="32126" h="22656" stroke="0" extrusionOk="0">
                      <a:moveTo>
                        <a:pt x="32125" y="19917"/>
                      </a:moveTo>
                      <a:cubicBezTo>
                        <a:pt x="28908" y="21713"/>
                        <a:pt x="25284" y="22655"/>
                        <a:pt x="21600" y="22656"/>
                      </a:cubicBezTo>
                      <a:cubicBezTo>
                        <a:pt x="9670" y="22656"/>
                        <a:pt x="0" y="12985"/>
                        <a:pt x="0" y="1056"/>
                      </a:cubicBezTo>
                      <a:cubicBezTo>
                        <a:pt x="-1" y="703"/>
                        <a:pt x="8" y="351"/>
                        <a:pt x="25" y="-1"/>
                      </a:cubicBezTo>
                      <a:lnTo>
                        <a:pt x="21600" y="1056"/>
                      </a:lnTo>
                      <a:lnTo>
                        <a:pt x="32125" y="199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8" name="Arc 73"/>
                <p:cNvSpPr>
                  <a:spLocks/>
                </p:cNvSpPr>
                <p:nvPr/>
              </p:nvSpPr>
              <p:spPr bwMode="auto">
                <a:xfrm>
                  <a:off x="2638" y="2376"/>
                  <a:ext cx="682" cy="243"/>
                </a:xfrm>
                <a:custGeom>
                  <a:avLst/>
                  <a:gdLst>
                    <a:gd name="T0" fmla="*/ 0 w 38758"/>
                    <a:gd name="T1" fmla="*/ 0 h 21600"/>
                    <a:gd name="T2" fmla="*/ 0 w 38758"/>
                    <a:gd name="T3" fmla="*/ 0 h 21600"/>
                    <a:gd name="T4" fmla="*/ 0 w 3875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58"/>
                    <a:gd name="T10" fmla="*/ 0 h 21600"/>
                    <a:gd name="T11" fmla="*/ 38758 w 3875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8" h="21600" fill="none" extrusionOk="0">
                      <a:moveTo>
                        <a:pt x="38757" y="12374"/>
                      </a:moveTo>
                      <a:cubicBezTo>
                        <a:pt x="34716" y="18156"/>
                        <a:pt x="28107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</a:path>
                    <a:path w="38758" h="21600" stroke="0" extrusionOk="0">
                      <a:moveTo>
                        <a:pt x="38757" y="12374"/>
                      </a:moveTo>
                      <a:cubicBezTo>
                        <a:pt x="34716" y="18156"/>
                        <a:pt x="28107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  <a:lnTo>
                        <a:pt x="21054" y="0"/>
                      </a:lnTo>
                      <a:lnTo>
                        <a:pt x="38757" y="123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9" name="Arc 74"/>
                <p:cNvSpPr>
                  <a:spLocks/>
                </p:cNvSpPr>
                <p:nvPr/>
              </p:nvSpPr>
              <p:spPr bwMode="auto">
                <a:xfrm>
                  <a:off x="2641" y="2376"/>
                  <a:ext cx="676" cy="241"/>
                </a:xfrm>
                <a:custGeom>
                  <a:avLst/>
                  <a:gdLst>
                    <a:gd name="T0" fmla="*/ 0 w 38726"/>
                    <a:gd name="T1" fmla="*/ 0 h 21600"/>
                    <a:gd name="T2" fmla="*/ 0 w 38726"/>
                    <a:gd name="T3" fmla="*/ 0 h 21600"/>
                    <a:gd name="T4" fmla="*/ 0 w 3872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26"/>
                    <a:gd name="T10" fmla="*/ 0 h 21600"/>
                    <a:gd name="T11" fmla="*/ 38726 w 3872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26" h="21600" fill="none" extrusionOk="0">
                      <a:moveTo>
                        <a:pt x="38726" y="12413"/>
                      </a:moveTo>
                      <a:cubicBezTo>
                        <a:pt x="34681" y="18172"/>
                        <a:pt x="28086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</a:path>
                    <a:path w="38726" h="21600" stroke="0" extrusionOk="0">
                      <a:moveTo>
                        <a:pt x="38726" y="12413"/>
                      </a:moveTo>
                      <a:cubicBezTo>
                        <a:pt x="34681" y="18172"/>
                        <a:pt x="28086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  <a:lnTo>
                        <a:pt x="21049" y="0"/>
                      </a:lnTo>
                      <a:lnTo>
                        <a:pt x="38726" y="124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0" name="Arc 75"/>
                <p:cNvSpPr>
                  <a:spLocks/>
                </p:cNvSpPr>
                <p:nvPr/>
              </p:nvSpPr>
              <p:spPr bwMode="auto">
                <a:xfrm>
                  <a:off x="3320" y="1560"/>
                  <a:ext cx="301" cy="289"/>
                </a:xfrm>
                <a:custGeom>
                  <a:avLst/>
                  <a:gdLst>
                    <a:gd name="T0" fmla="*/ 0 w 26031"/>
                    <a:gd name="T1" fmla="*/ 0 h 32606"/>
                    <a:gd name="T2" fmla="*/ 0 w 26031"/>
                    <a:gd name="T3" fmla="*/ 0 h 32606"/>
                    <a:gd name="T4" fmla="*/ 0 w 26031"/>
                    <a:gd name="T5" fmla="*/ 0 h 32606"/>
                    <a:gd name="T6" fmla="*/ 0 60000 65536"/>
                    <a:gd name="T7" fmla="*/ 0 60000 65536"/>
                    <a:gd name="T8" fmla="*/ 0 60000 65536"/>
                    <a:gd name="T9" fmla="*/ 0 w 26031"/>
                    <a:gd name="T10" fmla="*/ 0 h 32606"/>
                    <a:gd name="T11" fmla="*/ 26031 w 26031"/>
                    <a:gd name="T12" fmla="*/ 32606 h 326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31" h="32606" fill="none" extrusionOk="0">
                      <a:moveTo>
                        <a:pt x="0" y="459"/>
                      </a:moveTo>
                      <a:cubicBezTo>
                        <a:pt x="1457" y="153"/>
                        <a:pt x="2942" y="-1"/>
                        <a:pt x="4431" y="0"/>
                      </a:cubicBezTo>
                      <a:cubicBezTo>
                        <a:pt x="16360" y="0"/>
                        <a:pt x="26031" y="9670"/>
                        <a:pt x="26031" y="21600"/>
                      </a:cubicBezTo>
                      <a:cubicBezTo>
                        <a:pt x="26031" y="25472"/>
                        <a:pt x="24989" y="29273"/>
                        <a:pt x="23016" y="32605"/>
                      </a:cubicBezTo>
                    </a:path>
                    <a:path w="26031" h="32606" stroke="0" extrusionOk="0">
                      <a:moveTo>
                        <a:pt x="0" y="459"/>
                      </a:moveTo>
                      <a:cubicBezTo>
                        <a:pt x="1457" y="153"/>
                        <a:pt x="2942" y="-1"/>
                        <a:pt x="4431" y="0"/>
                      </a:cubicBezTo>
                      <a:cubicBezTo>
                        <a:pt x="16360" y="0"/>
                        <a:pt x="26031" y="9670"/>
                        <a:pt x="26031" y="21600"/>
                      </a:cubicBezTo>
                      <a:cubicBezTo>
                        <a:pt x="26031" y="25472"/>
                        <a:pt x="24989" y="29273"/>
                        <a:pt x="23016" y="32605"/>
                      </a:cubicBezTo>
                      <a:lnTo>
                        <a:pt x="4431" y="21600"/>
                      </a:lnTo>
                      <a:lnTo>
                        <a:pt x="0" y="4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1" name="Arc 76"/>
                <p:cNvSpPr>
                  <a:spLocks/>
                </p:cNvSpPr>
                <p:nvPr/>
              </p:nvSpPr>
              <p:spPr bwMode="auto">
                <a:xfrm>
                  <a:off x="3323" y="1563"/>
                  <a:ext cx="298" cy="287"/>
                </a:xfrm>
                <a:custGeom>
                  <a:avLst/>
                  <a:gdLst>
                    <a:gd name="T0" fmla="*/ 0 w 26016"/>
                    <a:gd name="T1" fmla="*/ 0 h 32636"/>
                    <a:gd name="T2" fmla="*/ 0 w 26016"/>
                    <a:gd name="T3" fmla="*/ 0 h 32636"/>
                    <a:gd name="T4" fmla="*/ 0 w 26016"/>
                    <a:gd name="T5" fmla="*/ 0 h 32636"/>
                    <a:gd name="T6" fmla="*/ 0 60000 65536"/>
                    <a:gd name="T7" fmla="*/ 0 60000 65536"/>
                    <a:gd name="T8" fmla="*/ 0 60000 65536"/>
                    <a:gd name="T9" fmla="*/ 0 w 26016"/>
                    <a:gd name="T10" fmla="*/ 0 h 32636"/>
                    <a:gd name="T11" fmla="*/ 26016 w 26016"/>
                    <a:gd name="T12" fmla="*/ 32636 h 32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16" h="32636" fill="none" extrusionOk="0">
                      <a:moveTo>
                        <a:pt x="0" y="456"/>
                      </a:moveTo>
                      <a:cubicBezTo>
                        <a:pt x="1452" y="152"/>
                        <a:pt x="2932" y="-1"/>
                        <a:pt x="4416" y="0"/>
                      </a:cubicBezTo>
                      <a:cubicBezTo>
                        <a:pt x="16345" y="0"/>
                        <a:pt x="26016" y="9670"/>
                        <a:pt x="26016" y="21600"/>
                      </a:cubicBezTo>
                      <a:cubicBezTo>
                        <a:pt x="26016" y="25484"/>
                        <a:pt x="24968" y="29296"/>
                        <a:pt x="22983" y="32635"/>
                      </a:cubicBezTo>
                    </a:path>
                    <a:path w="26016" h="32636" stroke="0" extrusionOk="0">
                      <a:moveTo>
                        <a:pt x="0" y="456"/>
                      </a:moveTo>
                      <a:cubicBezTo>
                        <a:pt x="1452" y="152"/>
                        <a:pt x="2932" y="-1"/>
                        <a:pt x="4416" y="0"/>
                      </a:cubicBezTo>
                      <a:cubicBezTo>
                        <a:pt x="16345" y="0"/>
                        <a:pt x="26016" y="9670"/>
                        <a:pt x="26016" y="21600"/>
                      </a:cubicBezTo>
                      <a:cubicBezTo>
                        <a:pt x="26016" y="25484"/>
                        <a:pt x="24968" y="29296"/>
                        <a:pt x="22983" y="32635"/>
                      </a:cubicBezTo>
                      <a:lnTo>
                        <a:pt x="4416" y="21600"/>
                      </a:lnTo>
                      <a:lnTo>
                        <a:pt x="0" y="4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2" name="Arc 77"/>
                <p:cNvSpPr>
                  <a:spLocks/>
                </p:cNvSpPr>
                <p:nvPr/>
              </p:nvSpPr>
              <p:spPr bwMode="auto">
                <a:xfrm>
                  <a:off x="3406" y="1841"/>
                  <a:ext cx="287" cy="289"/>
                </a:xfrm>
                <a:custGeom>
                  <a:avLst/>
                  <a:gdLst>
                    <a:gd name="T0" fmla="*/ 0 w 21600"/>
                    <a:gd name="T1" fmla="*/ 0 h 29465"/>
                    <a:gd name="T2" fmla="*/ 0 w 21600"/>
                    <a:gd name="T3" fmla="*/ 0 h 29465"/>
                    <a:gd name="T4" fmla="*/ 0 w 21600"/>
                    <a:gd name="T5" fmla="*/ 0 h 294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65"/>
                    <a:gd name="T11" fmla="*/ 21600 w 21600"/>
                    <a:gd name="T12" fmla="*/ 29465 h 294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65" fill="none" extrusionOk="0">
                      <a:moveTo>
                        <a:pt x="13533" y="-1"/>
                      </a:moveTo>
                      <a:cubicBezTo>
                        <a:pt x="18633" y="4099"/>
                        <a:pt x="21600" y="10291"/>
                        <a:pt x="21600" y="16835"/>
                      </a:cubicBezTo>
                      <a:cubicBezTo>
                        <a:pt x="21600" y="21368"/>
                        <a:pt x="20173" y="25787"/>
                        <a:pt x="17522" y="29465"/>
                      </a:cubicBezTo>
                    </a:path>
                    <a:path w="21600" h="29465" stroke="0" extrusionOk="0">
                      <a:moveTo>
                        <a:pt x="13533" y="-1"/>
                      </a:moveTo>
                      <a:cubicBezTo>
                        <a:pt x="18633" y="4099"/>
                        <a:pt x="21600" y="10291"/>
                        <a:pt x="21600" y="16835"/>
                      </a:cubicBezTo>
                      <a:cubicBezTo>
                        <a:pt x="21600" y="21368"/>
                        <a:pt x="20173" y="25787"/>
                        <a:pt x="17522" y="29465"/>
                      </a:cubicBezTo>
                      <a:lnTo>
                        <a:pt x="0" y="16835"/>
                      </a:lnTo>
                      <a:lnTo>
                        <a:pt x="13533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3" name="Arc 78"/>
                <p:cNvSpPr>
                  <a:spLocks/>
                </p:cNvSpPr>
                <p:nvPr/>
              </p:nvSpPr>
              <p:spPr bwMode="auto">
                <a:xfrm>
                  <a:off x="3406" y="1844"/>
                  <a:ext cx="284" cy="287"/>
                </a:xfrm>
                <a:custGeom>
                  <a:avLst/>
                  <a:gdLst>
                    <a:gd name="T0" fmla="*/ 0 w 21600"/>
                    <a:gd name="T1" fmla="*/ 0 h 29520"/>
                    <a:gd name="T2" fmla="*/ 0 w 21600"/>
                    <a:gd name="T3" fmla="*/ 0 h 29520"/>
                    <a:gd name="T4" fmla="*/ 0 w 21600"/>
                    <a:gd name="T5" fmla="*/ 0 h 2952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520"/>
                    <a:gd name="T11" fmla="*/ 21600 w 21600"/>
                    <a:gd name="T12" fmla="*/ 29520 h 29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520" fill="none" extrusionOk="0">
                      <a:moveTo>
                        <a:pt x="13503" y="-1"/>
                      </a:moveTo>
                      <a:cubicBezTo>
                        <a:pt x="18621" y="4099"/>
                        <a:pt x="21600" y="10301"/>
                        <a:pt x="21600" y="16859"/>
                      </a:cubicBezTo>
                      <a:cubicBezTo>
                        <a:pt x="21600" y="21405"/>
                        <a:pt x="20165" y="25836"/>
                        <a:pt x="17500" y="29519"/>
                      </a:cubicBezTo>
                    </a:path>
                    <a:path w="21600" h="29520" stroke="0" extrusionOk="0">
                      <a:moveTo>
                        <a:pt x="13503" y="-1"/>
                      </a:moveTo>
                      <a:cubicBezTo>
                        <a:pt x="18621" y="4099"/>
                        <a:pt x="21600" y="10301"/>
                        <a:pt x="21600" y="16859"/>
                      </a:cubicBezTo>
                      <a:cubicBezTo>
                        <a:pt x="21600" y="21405"/>
                        <a:pt x="20165" y="25836"/>
                        <a:pt x="17500" y="29519"/>
                      </a:cubicBezTo>
                      <a:lnTo>
                        <a:pt x="0" y="16859"/>
                      </a:lnTo>
                      <a:lnTo>
                        <a:pt x="13503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4" name="Arc 79"/>
                <p:cNvSpPr>
                  <a:spLocks/>
                </p:cNvSpPr>
                <p:nvPr/>
              </p:nvSpPr>
              <p:spPr bwMode="auto">
                <a:xfrm>
                  <a:off x="3312" y="2125"/>
                  <a:ext cx="334" cy="414"/>
                </a:xfrm>
                <a:custGeom>
                  <a:avLst/>
                  <a:gdLst>
                    <a:gd name="T0" fmla="*/ 0 w 28563"/>
                    <a:gd name="T1" fmla="*/ 0 h 27863"/>
                    <a:gd name="T2" fmla="*/ 0 w 28563"/>
                    <a:gd name="T3" fmla="*/ 0 h 27863"/>
                    <a:gd name="T4" fmla="*/ 0 w 28563"/>
                    <a:gd name="T5" fmla="*/ 0 h 27863"/>
                    <a:gd name="T6" fmla="*/ 0 60000 65536"/>
                    <a:gd name="T7" fmla="*/ 0 60000 65536"/>
                    <a:gd name="T8" fmla="*/ 0 60000 65536"/>
                    <a:gd name="T9" fmla="*/ 0 w 28563"/>
                    <a:gd name="T10" fmla="*/ 0 h 27863"/>
                    <a:gd name="T11" fmla="*/ 28563 w 28563"/>
                    <a:gd name="T12" fmla="*/ 27863 h 278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63" h="27863" fill="none" extrusionOk="0">
                      <a:moveTo>
                        <a:pt x="27635" y="-1"/>
                      </a:moveTo>
                      <a:cubicBezTo>
                        <a:pt x="28250" y="2030"/>
                        <a:pt x="28563" y="4141"/>
                        <a:pt x="28563" y="6263"/>
                      </a:cubicBezTo>
                      <a:cubicBezTo>
                        <a:pt x="28563" y="18192"/>
                        <a:pt x="18892" y="27863"/>
                        <a:pt x="6963" y="27863"/>
                      </a:cubicBezTo>
                      <a:cubicBezTo>
                        <a:pt x="4594" y="27863"/>
                        <a:pt x="2242" y="27473"/>
                        <a:pt x="0" y="26709"/>
                      </a:cubicBezTo>
                    </a:path>
                    <a:path w="28563" h="27863" stroke="0" extrusionOk="0">
                      <a:moveTo>
                        <a:pt x="27635" y="-1"/>
                      </a:moveTo>
                      <a:cubicBezTo>
                        <a:pt x="28250" y="2030"/>
                        <a:pt x="28563" y="4141"/>
                        <a:pt x="28563" y="6263"/>
                      </a:cubicBezTo>
                      <a:cubicBezTo>
                        <a:pt x="28563" y="18192"/>
                        <a:pt x="18892" y="27863"/>
                        <a:pt x="6963" y="27863"/>
                      </a:cubicBezTo>
                      <a:cubicBezTo>
                        <a:pt x="4594" y="27863"/>
                        <a:pt x="2242" y="27473"/>
                        <a:pt x="0" y="26709"/>
                      </a:cubicBezTo>
                      <a:lnTo>
                        <a:pt x="6963" y="6263"/>
                      </a:lnTo>
                      <a:lnTo>
                        <a:pt x="27635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5" name="Arc 80"/>
                <p:cNvSpPr>
                  <a:spLocks/>
                </p:cNvSpPr>
                <p:nvPr/>
              </p:nvSpPr>
              <p:spPr bwMode="auto">
                <a:xfrm>
                  <a:off x="3314" y="2128"/>
                  <a:ext cx="334" cy="409"/>
                </a:xfrm>
                <a:custGeom>
                  <a:avLst/>
                  <a:gdLst>
                    <a:gd name="T0" fmla="*/ 0 w 28579"/>
                    <a:gd name="T1" fmla="*/ 0 h 27848"/>
                    <a:gd name="T2" fmla="*/ 0 w 28579"/>
                    <a:gd name="T3" fmla="*/ 0 h 27848"/>
                    <a:gd name="T4" fmla="*/ 0 w 28579"/>
                    <a:gd name="T5" fmla="*/ 0 h 27848"/>
                    <a:gd name="T6" fmla="*/ 0 60000 65536"/>
                    <a:gd name="T7" fmla="*/ 0 60000 65536"/>
                    <a:gd name="T8" fmla="*/ 0 60000 65536"/>
                    <a:gd name="T9" fmla="*/ 0 w 28579"/>
                    <a:gd name="T10" fmla="*/ 0 h 27848"/>
                    <a:gd name="T11" fmla="*/ 28579 w 28579"/>
                    <a:gd name="T12" fmla="*/ 27848 h 278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9" h="27848" fill="none" extrusionOk="0">
                      <a:moveTo>
                        <a:pt x="27655" y="0"/>
                      </a:moveTo>
                      <a:cubicBezTo>
                        <a:pt x="28267" y="2026"/>
                        <a:pt x="28579" y="4131"/>
                        <a:pt x="28579" y="6248"/>
                      </a:cubicBezTo>
                      <a:cubicBezTo>
                        <a:pt x="28579" y="18177"/>
                        <a:pt x="18908" y="27848"/>
                        <a:pt x="6979" y="27848"/>
                      </a:cubicBezTo>
                      <a:cubicBezTo>
                        <a:pt x="4604" y="27848"/>
                        <a:pt x="2246" y="27456"/>
                        <a:pt x="0" y="26689"/>
                      </a:cubicBezTo>
                    </a:path>
                    <a:path w="28579" h="27848" stroke="0" extrusionOk="0">
                      <a:moveTo>
                        <a:pt x="27655" y="0"/>
                      </a:moveTo>
                      <a:cubicBezTo>
                        <a:pt x="28267" y="2026"/>
                        <a:pt x="28579" y="4131"/>
                        <a:pt x="28579" y="6248"/>
                      </a:cubicBezTo>
                      <a:cubicBezTo>
                        <a:pt x="28579" y="18177"/>
                        <a:pt x="18908" y="27848"/>
                        <a:pt x="6979" y="27848"/>
                      </a:cubicBezTo>
                      <a:cubicBezTo>
                        <a:pt x="4604" y="27848"/>
                        <a:pt x="2246" y="27456"/>
                        <a:pt x="0" y="26689"/>
                      </a:cubicBezTo>
                      <a:lnTo>
                        <a:pt x="6979" y="6248"/>
                      </a:lnTo>
                      <a:lnTo>
                        <a:pt x="276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6" name="Arc 81"/>
                <p:cNvSpPr>
                  <a:spLocks/>
                </p:cNvSpPr>
                <p:nvPr/>
              </p:nvSpPr>
              <p:spPr bwMode="auto">
                <a:xfrm>
                  <a:off x="2155" y="1841"/>
                  <a:ext cx="181" cy="391"/>
                </a:xfrm>
                <a:custGeom>
                  <a:avLst/>
                  <a:gdLst>
                    <a:gd name="T0" fmla="*/ 0 w 21600"/>
                    <a:gd name="T1" fmla="*/ 0 h 41254"/>
                    <a:gd name="T2" fmla="*/ 0 w 21600"/>
                    <a:gd name="T3" fmla="*/ 0 h 41254"/>
                    <a:gd name="T4" fmla="*/ 0 w 21600"/>
                    <a:gd name="T5" fmla="*/ 0 h 412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54"/>
                    <a:gd name="T11" fmla="*/ 21600 w 21600"/>
                    <a:gd name="T12" fmla="*/ 41254 h 412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54" fill="none" extrusionOk="0">
                      <a:moveTo>
                        <a:pt x="12745" y="41253"/>
                      </a:moveTo>
                      <a:cubicBezTo>
                        <a:pt x="4989" y="37767"/>
                        <a:pt x="0" y="30055"/>
                        <a:pt x="0" y="21552"/>
                      </a:cubicBezTo>
                      <a:cubicBezTo>
                        <a:pt x="-1" y="10181"/>
                        <a:pt x="8814" y="758"/>
                        <a:pt x="20160" y="0"/>
                      </a:cubicBezTo>
                    </a:path>
                    <a:path w="21600" h="41254" stroke="0" extrusionOk="0">
                      <a:moveTo>
                        <a:pt x="12745" y="41253"/>
                      </a:moveTo>
                      <a:cubicBezTo>
                        <a:pt x="4989" y="37767"/>
                        <a:pt x="0" y="30055"/>
                        <a:pt x="0" y="21552"/>
                      </a:cubicBezTo>
                      <a:cubicBezTo>
                        <a:pt x="-1" y="10181"/>
                        <a:pt x="8814" y="758"/>
                        <a:pt x="20160" y="0"/>
                      </a:cubicBezTo>
                      <a:lnTo>
                        <a:pt x="21600" y="21552"/>
                      </a:lnTo>
                      <a:lnTo>
                        <a:pt x="12745" y="41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7" name="Arc 82"/>
                <p:cNvSpPr>
                  <a:spLocks/>
                </p:cNvSpPr>
                <p:nvPr/>
              </p:nvSpPr>
              <p:spPr bwMode="auto">
                <a:xfrm>
                  <a:off x="2158" y="1844"/>
                  <a:ext cx="178" cy="386"/>
                </a:xfrm>
                <a:custGeom>
                  <a:avLst/>
                  <a:gdLst>
                    <a:gd name="T0" fmla="*/ 0 w 21600"/>
                    <a:gd name="T1" fmla="*/ 0 h 41247"/>
                    <a:gd name="T2" fmla="*/ 0 w 21600"/>
                    <a:gd name="T3" fmla="*/ 0 h 41247"/>
                    <a:gd name="T4" fmla="*/ 0 w 21600"/>
                    <a:gd name="T5" fmla="*/ 0 h 4124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47"/>
                    <a:gd name="T11" fmla="*/ 21600 w 21600"/>
                    <a:gd name="T12" fmla="*/ 41247 h 41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47" fill="none" extrusionOk="0">
                      <a:moveTo>
                        <a:pt x="12730" y="41247"/>
                      </a:moveTo>
                      <a:cubicBezTo>
                        <a:pt x="4982" y="37757"/>
                        <a:pt x="0" y="30049"/>
                        <a:pt x="0" y="21552"/>
                      </a:cubicBezTo>
                      <a:cubicBezTo>
                        <a:pt x="-1" y="10182"/>
                        <a:pt x="8813" y="759"/>
                        <a:pt x="20157" y="0"/>
                      </a:cubicBezTo>
                    </a:path>
                    <a:path w="21600" h="41247" stroke="0" extrusionOk="0">
                      <a:moveTo>
                        <a:pt x="12730" y="41247"/>
                      </a:moveTo>
                      <a:cubicBezTo>
                        <a:pt x="4982" y="37757"/>
                        <a:pt x="0" y="30049"/>
                        <a:pt x="0" y="21552"/>
                      </a:cubicBezTo>
                      <a:cubicBezTo>
                        <a:pt x="-1" y="10182"/>
                        <a:pt x="8813" y="759"/>
                        <a:pt x="20157" y="0"/>
                      </a:cubicBezTo>
                      <a:lnTo>
                        <a:pt x="21600" y="21552"/>
                      </a:lnTo>
                      <a:lnTo>
                        <a:pt x="12730" y="41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3" name="Group 83"/>
              <p:cNvGrpSpPr>
                <a:grpSpLocks/>
              </p:cNvGrpSpPr>
              <p:nvPr/>
            </p:nvGrpSpPr>
            <p:grpSpPr bwMode="auto">
              <a:xfrm>
                <a:off x="4368" y="2496"/>
                <a:ext cx="778" cy="952"/>
                <a:chOff x="2148" y="1404"/>
                <a:chExt cx="1535" cy="1205"/>
              </a:xfrm>
            </p:grpSpPr>
            <p:grpSp>
              <p:nvGrpSpPr>
                <p:cNvPr id="65" name="Group 84"/>
                <p:cNvGrpSpPr>
                  <a:grpSpLocks/>
                </p:cNvGrpSpPr>
                <p:nvPr/>
              </p:nvGrpSpPr>
              <p:grpSpPr bwMode="auto">
                <a:xfrm>
                  <a:off x="2149" y="1408"/>
                  <a:ext cx="1529" cy="1196"/>
                  <a:chOff x="2149" y="1408"/>
                  <a:chExt cx="1529" cy="1196"/>
                </a:xfrm>
              </p:grpSpPr>
              <p:sp>
                <p:nvSpPr>
                  <p:cNvPr id="8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74" y="1409"/>
                    <a:ext cx="666" cy="49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1542"/>
                    <a:ext cx="510" cy="49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151" y="1836"/>
                    <a:ext cx="345" cy="39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251" y="2016"/>
                    <a:ext cx="521" cy="4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087"/>
                    <a:ext cx="777" cy="51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117" y="1552"/>
                    <a:ext cx="495" cy="38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192" y="1801"/>
                    <a:ext cx="492" cy="38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882"/>
                    <a:ext cx="493" cy="64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2424" y="1696"/>
                    <a:ext cx="997" cy="6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6" name="Arc 94"/>
                <p:cNvSpPr>
                  <a:spLocks/>
                </p:cNvSpPr>
                <p:nvPr/>
              </p:nvSpPr>
              <p:spPr bwMode="auto">
                <a:xfrm>
                  <a:off x="2688" y="1404"/>
                  <a:ext cx="635" cy="248"/>
                </a:xfrm>
                <a:custGeom>
                  <a:avLst/>
                  <a:gdLst>
                    <a:gd name="T0" fmla="*/ 0 w 40508"/>
                    <a:gd name="T1" fmla="*/ 0 h 21600"/>
                    <a:gd name="T2" fmla="*/ 0 w 40508"/>
                    <a:gd name="T3" fmla="*/ 0 h 21600"/>
                    <a:gd name="T4" fmla="*/ 0 w 405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8"/>
                    <a:gd name="T10" fmla="*/ 0 h 21600"/>
                    <a:gd name="T11" fmla="*/ 40508 w 405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8" h="21600" fill="none" extrusionOk="0">
                      <a:moveTo>
                        <a:pt x="0" y="14648"/>
                      </a:moveTo>
                      <a:cubicBezTo>
                        <a:pt x="2977" y="5890"/>
                        <a:pt x="11200" y="-1"/>
                        <a:pt x="20451" y="0"/>
                      </a:cubicBezTo>
                      <a:cubicBezTo>
                        <a:pt x="29285" y="0"/>
                        <a:pt x="37229" y="5380"/>
                        <a:pt x="40508" y="13583"/>
                      </a:cubicBezTo>
                    </a:path>
                    <a:path w="40508" h="21600" stroke="0" extrusionOk="0">
                      <a:moveTo>
                        <a:pt x="0" y="14648"/>
                      </a:moveTo>
                      <a:cubicBezTo>
                        <a:pt x="2977" y="5890"/>
                        <a:pt x="11200" y="-1"/>
                        <a:pt x="20451" y="0"/>
                      </a:cubicBezTo>
                      <a:cubicBezTo>
                        <a:pt x="29285" y="0"/>
                        <a:pt x="37229" y="5380"/>
                        <a:pt x="40508" y="13583"/>
                      </a:cubicBezTo>
                      <a:lnTo>
                        <a:pt x="20451" y="21600"/>
                      </a:lnTo>
                      <a:lnTo>
                        <a:pt x="0" y="146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7" name="Arc 95"/>
                <p:cNvSpPr>
                  <a:spLocks/>
                </p:cNvSpPr>
                <p:nvPr/>
              </p:nvSpPr>
              <p:spPr bwMode="auto">
                <a:xfrm>
                  <a:off x="2691" y="1407"/>
                  <a:ext cx="627" cy="246"/>
                </a:xfrm>
                <a:custGeom>
                  <a:avLst/>
                  <a:gdLst>
                    <a:gd name="T0" fmla="*/ 0 w 40492"/>
                    <a:gd name="T1" fmla="*/ 0 h 21600"/>
                    <a:gd name="T2" fmla="*/ 0 w 40492"/>
                    <a:gd name="T3" fmla="*/ 0 h 21600"/>
                    <a:gd name="T4" fmla="*/ 0 w 404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492"/>
                    <a:gd name="T10" fmla="*/ 0 h 21600"/>
                    <a:gd name="T11" fmla="*/ 40492 w 404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92" h="21600" fill="none" extrusionOk="0">
                      <a:moveTo>
                        <a:pt x="0" y="14628"/>
                      </a:moveTo>
                      <a:cubicBezTo>
                        <a:pt x="2983" y="5880"/>
                        <a:pt x="11201" y="-1"/>
                        <a:pt x="20444" y="0"/>
                      </a:cubicBezTo>
                      <a:cubicBezTo>
                        <a:pt x="29269" y="0"/>
                        <a:pt x="37207" y="5369"/>
                        <a:pt x="40492" y="13560"/>
                      </a:cubicBezTo>
                    </a:path>
                    <a:path w="40492" h="21600" stroke="0" extrusionOk="0">
                      <a:moveTo>
                        <a:pt x="0" y="14628"/>
                      </a:moveTo>
                      <a:cubicBezTo>
                        <a:pt x="2983" y="5880"/>
                        <a:pt x="11201" y="-1"/>
                        <a:pt x="20444" y="0"/>
                      </a:cubicBezTo>
                      <a:cubicBezTo>
                        <a:pt x="29269" y="0"/>
                        <a:pt x="37207" y="5369"/>
                        <a:pt x="40492" y="13560"/>
                      </a:cubicBezTo>
                      <a:lnTo>
                        <a:pt x="20444" y="21600"/>
                      </a:lnTo>
                      <a:lnTo>
                        <a:pt x="0" y="146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8" name="Arc 96"/>
                <p:cNvSpPr>
                  <a:spLocks/>
                </p:cNvSpPr>
                <p:nvPr/>
              </p:nvSpPr>
              <p:spPr bwMode="auto">
                <a:xfrm>
                  <a:off x="2303" y="1532"/>
                  <a:ext cx="396" cy="307"/>
                </a:xfrm>
                <a:custGeom>
                  <a:avLst/>
                  <a:gdLst>
                    <a:gd name="T0" fmla="*/ 0 w 33081"/>
                    <a:gd name="T1" fmla="*/ 0 h 26382"/>
                    <a:gd name="T2" fmla="*/ 0 w 33081"/>
                    <a:gd name="T3" fmla="*/ 0 h 26382"/>
                    <a:gd name="T4" fmla="*/ 0 w 33081"/>
                    <a:gd name="T5" fmla="*/ 0 h 26382"/>
                    <a:gd name="T6" fmla="*/ 0 60000 65536"/>
                    <a:gd name="T7" fmla="*/ 0 60000 65536"/>
                    <a:gd name="T8" fmla="*/ 0 60000 65536"/>
                    <a:gd name="T9" fmla="*/ 0 w 33081"/>
                    <a:gd name="T10" fmla="*/ 0 h 26382"/>
                    <a:gd name="T11" fmla="*/ 33081 w 33081"/>
                    <a:gd name="T12" fmla="*/ 26382 h 26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81" h="26382" fill="none" extrusionOk="0">
                      <a:moveTo>
                        <a:pt x="535" y="26382"/>
                      </a:moveTo>
                      <a:cubicBezTo>
                        <a:pt x="179" y="24812"/>
                        <a:pt x="0" y="232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</a:path>
                    <a:path w="33081" h="26382" stroke="0" extrusionOk="0">
                      <a:moveTo>
                        <a:pt x="535" y="26382"/>
                      </a:moveTo>
                      <a:cubicBezTo>
                        <a:pt x="179" y="24812"/>
                        <a:pt x="0" y="232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  <a:lnTo>
                        <a:pt x="21600" y="21600"/>
                      </a:lnTo>
                      <a:lnTo>
                        <a:pt x="535" y="263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9" name="Arc 97"/>
                <p:cNvSpPr>
                  <a:spLocks/>
                </p:cNvSpPr>
                <p:nvPr/>
              </p:nvSpPr>
              <p:spPr bwMode="auto">
                <a:xfrm>
                  <a:off x="2306" y="1537"/>
                  <a:ext cx="393" cy="302"/>
                </a:xfrm>
                <a:custGeom>
                  <a:avLst/>
                  <a:gdLst>
                    <a:gd name="T0" fmla="*/ 0 w 33078"/>
                    <a:gd name="T1" fmla="*/ 0 h 26384"/>
                    <a:gd name="T2" fmla="*/ 0 w 33078"/>
                    <a:gd name="T3" fmla="*/ 0 h 26384"/>
                    <a:gd name="T4" fmla="*/ 0 w 33078"/>
                    <a:gd name="T5" fmla="*/ 0 h 26384"/>
                    <a:gd name="T6" fmla="*/ 0 60000 65536"/>
                    <a:gd name="T7" fmla="*/ 0 60000 65536"/>
                    <a:gd name="T8" fmla="*/ 0 60000 65536"/>
                    <a:gd name="T9" fmla="*/ 0 w 33078"/>
                    <a:gd name="T10" fmla="*/ 0 h 26384"/>
                    <a:gd name="T11" fmla="*/ 33078 w 33078"/>
                    <a:gd name="T12" fmla="*/ 26384 h 26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78" h="26384" fill="none" extrusionOk="0">
                      <a:moveTo>
                        <a:pt x="536" y="26383"/>
                      </a:moveTo>
                      <a:cubicBezTo>
                        <a:pt x="179" y="24814"/>
                        <a:pt x="0" y="23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</a:path>
                    <a:path w="33078" h="26384" stroke="0" extrusionOk="0">
                      <a:moveTo>
                        <a:pt x="536" y="26383"/>
                      </a:moveTo>
                      <a:cubicBezTo>
                        <a:pt x="179" y="24814"/>
                        <a:pt x="0" y="23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  <a:lnTo>
                        <a:pt x="21600" y="21600"/>
                      </a:lnTo>
                      <a:lnTo>
                        <a:pt x="536" y="263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0" name="Arc 98"/>
                <p:cNvSpPr>
                  <a:spLocks/>
                </p:cNvSpPr>
                <p:nvPr/>
              </p:nvSpPr>
              <p:spPr bwMode="auto">
                <a:xfrm>
                  <a:off x="2248" y="2215"/>
                  <a:ext cx="395" cy="238"/>
                </a:xfrm>
                <a:custGeom>
                  <a:avLst/>
                  <a:gdLst>
                    <a:gd name="T0" fmla="*/ 0 w 32062"/>
                    <a:gd name="T1" fmla="*/ 0 h 22752"/>
                    <a:gd name="T2" fmla="*/ 0 w 32062"/>
                    <a:gd name="T3" fmla="*/ 0 h 22752"/>
                    <a:gd name="T4" fmla="*/ 0 w 32062"/>
                    <a:gd name="T5" fmla="*/ 0 h 22752"/>
                    <a:gd name="T6" fmla="*/ 0 60000 65536"/>
                    <a:gd name="T7" fmla="*/ 0 60000 65536"/>
                    <a:gd name="T8" fmla="*/ 0 60000 65536"/>
                    <a:gd name="T9" fmla="*/ 0 w 32062"/>
                    <a:gd name="T10" fmla="*/ 0 h 22752"/>
                    <a:gd name="T11" fmla="*/ 32062 w 32062"/>
                    <a:gd name="T12" fmla="*/ 22752 h 227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2" h="22752" fill="none" extrusionOk="0">
                      <a:moveTo>
                        <a:pt x="32062" y="20049"/>
                      </a:moveTo>
                      <a:cubicBezTo>
                        <a:pt x="28860" y="21821"/>
                        <a:pt x="25260" y="22751"/>
                        <a:pt x="21600" y="22752"/>
                      </a:cubicBezTo>
                      <a:cubicBezTo>
                        <a:pt x="9670" y="22752"/>
                        <a:pt x="0" y="13081"/>
                        <a:pt x="0" y="1152"/>
                      </a:cubicBezTo>
                      <a:cubicBezTo>
                        <a:pt x="-1" y="767"/>
                        <a:pt x="10" y="383"/>
                        <a:pt x="30" y="-1"/>
                      </a:cubicBezTo>
                    </a:path>
                    <a:path w="32062" h="22752" stroke="0" extrusionOk="0">
                      <a:moveTo>
                        <a:pt x="32062" y="20049"/>
                      </a:moveTo>
                      <a:cubicBezTo>
                        <a:pt x="28860" y="21821"/>
                        <a:pt x="25260" y="22751"/>
                        <a:pt x="21600" y="22752"/>
                      </a:cubicBezTo>
                      <a:cubicBezTo>
                        <a:pt x="9670" y="22752"/>
                        <a:pt x="0" y="13081"/>
                        <a:pt x="0" y="1152"/>
                      </a:cubicBezTo>
                      <a:cubicBezTo>
                        <a:pt x="-1" y="767"/>
                        <a:pt x="10" y="383"/>
                        <a:pt x="30" y="-1"/>
                      </a:cubicBezTo>
                      <a:lnTo>
                        <a:pt x="21600" y="1152"/>
                      </a:lnTo>
                      <a:lnTo>
                        <a:pt x="32062" y="20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1" name="Arc 99"/>
                <p:cNvSpPr>
                  <a:spLocks/>
                </p:cNvSpPr>
                <p:nvPr/>
              </p:nvSpPr>
              <p:spPr bwMode="auto">
                <a:xfrm>
                  <a:off x="2251" y="2215"/>
                  <a:ext cx="390" cy="235"/>
                </a:xfrm>
                <a:custGeom>
                  <a:avLst/>
                  <a:gdLst>
                    <a:gd name="T0" fmla="*/ 0 w 32046"/>
                    <a:gd name="T1" fmla="*/ 0 h 22754"/>
                    <a:gd name="T2" fmla="*/ 0 w 32046"/>
                    <a:gd name="T3" fmla="*/ 0 h 22754"/>
                    <a:gd name="T4" fmla="*/ 0 w 32046"/>
                    <a:gd name="T5" fmla="*/ 0 h 22754"/>
                    <a:gd name="T6" fmla="*/ 0 60000 65536"/>
                    <a:gd name="T7" fmla="*/ 0 60000 65536"/>
                    <a:gd name="T8" fmla="*/ 0 60000 65536"/>
                    <a:gd name="T9" fmla="*/ 0 w 32046"/>
                    <a:gd name="T10" fmla="*/ 0 h 22754"/>
                    <a:gd name="T11" fmla="*/ 32046 w 32046"/>
                    <a:gd name="T12" fmla="*/ 22754 h 227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46" h="22754" fill="none" extrusionOk="0">
                      <a:moveTo>
                        <a:pt x="32046" y="20060"/>
                      </a:moveTo>
                      <a:cubicBezTo>
                        <a:pt x="28847" y="21827"/>
                        <a:pt x="25253" y="22753"/>
                        <a:pt x="21600" y="22754"/>
                      </a:cubicBezTo>
                      <a:cubicBezTo>
                        <a:pt x="9670" y="22754"/>
                        <a:pt x="0" y="13083"/>
                        <a:pt x="0" y="1154"/>
                      </a:cubicBezTo>
                      <a:cubicBezTo>
                        <a:pt x="-1" y="769"/>
                        <a:pt x="10" y="384"/>
                        <a:pt x="30" y="-1"/>
                      </a:cubicBezTo>
                    </a:path>
                    <a:path w="32046" h="22754" stroke="0" extrusionOk="0">
                      <a:moveTo>
                        <a:pt x="32046" y="20060"/>
                      </a:moveTo>
                      <a:cubicBezTo>
                        <a:pt x="28847" y="21827"/>
                        <a:pt x="25253" y="22753"/>
                        <a:pt x="21600" y="22754"/>
                      </a:cubicBezTo>
                      <a:cubicBezTo>
                        <a:pt x="9670" y="22754"/>
                        <a:pt x="0" y="13083"/>
                        <a:pt x="0" y="1154"/>
                      </a:cubicBezTo>
                      <a:cubicBezTo>
                        <a:pt x="-1" y="769"/>
                        <a:pt x="10" y="384"/>
                        <a:pt x="30" y="-1"/>
                      </a:cubicBezTo>
                      <a:lnTo>
                        <a:pt x="21600" y="1154"/>
                      </a:lnTo>
                      <a:lnTo>
                        <a:pt x="32046" y="20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2" name="Arc 100"/>
                <p:cNvSpPr>
                  <a:spLocks/>
                </p:cNvSpPr>
                <p:nvPr/>
              </p:nvSpPr>
              <p:spPr bwMode="auto">
                <a:xfrm>
                  <a:off x="2630" y="2366"/>
                  <a:ext cx="682" cy="243"/>
                </a:xfrm>
                <a:custGeom>
                  <a:avLst/>
                  <a:gdLst>
                    <a:gd name="T0" fmla="*/ 0 w 38776"/>
                    <a:gd name="T1" fmla="*/ 0 h 21600"/>
                    <a:gd name="T2" fmla="*/ 0 w 38776"/>
                    <a:gd name="T3" fmla="*/ 0 h 21600"/>
                    <a:gd name="T4" fmla="*/ 0 w 3877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76"/>
                    <a:gd name="T10" fmla="*/ 0 h 21600"/>
                    <a:gd name="T11" fmla="*/ 38776 w 3877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76" h="21600" fill="none" extrusionOk="0">
                      <a:moveTo>
                        <a:pt x="38776" y="12348"/>
                      </a:moveTo>
                      <a:cubicBezTo>
                        <a:pt x="34737" y="18144"/>
                        <a:pt x="28118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</a:path>
                    <a:path w="38776" h="21600" stroke="0" extrusionOk="0">
                      <a:moveTo>
                        <a:pt x="38776" y="12348"/>
                      </a:moveTo>
                      <a:cubicBezTo>
                        <a:pt x="34737" y="18144"/>
                        <a:pt x="28118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  <a:lnTo>
                        <a:pt x="21054" y="0"/>
                      </a:lnTo>
                      <a:lnTo>
                        <a:pt x="38776" y="123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3" name="Arc 101"/>
                <p:cNvSpPr>
                  <a:spLocks/>
                </p:cNvSpPr>
                <p:nvPr/>
              </p:nvSpPr>
              <p:spPr bwMode="auto">
                <a:xfrm>
                  <a:off x="2635" y="2366"/>
                  <a:ext cx="677" cy="241"/>
                </a:xfrm>
                <a:custGeom>
                  <a:avLst/>
                  <a:gdLst>
                    <a:gd name="T0" fmla="*/ 0 w 38745"/>
                    <a:gd name="T1" fmla="*/ 0 h 21600"/>
                    <a:gd name="T2" fmla="*/ 0 w 38745"/>
                    <a:gd name="T3" fmla="*/ 0 h 21600"/>
                    <a:gd name="T4" fmla="*/ 0 w 387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45"/>
                    <a:gd name="T10" fmla="*/ 0 h 21600"/>
                    <a:gd name="T11" fmla="*/ 38745 w 38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45" h="21600" fill="none" extrusionOk="0">
                      <a:moveTo>
                        <a:pt x="38744" y="12385"/>
                      </a:moveTo>
                      <a:cubicBezTo>
                        <a:pt x="34703" y="18160"/>
                        <a:pt x="28097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</a:path>
                    <a:path w="38745" h="21600" stroke="0" extrusionOk="0">
                      <a:moveTo>
                        <a:pt x="38744" y="12385"/>
                      </a:moveTo>
                      <a:cubicBezTo>
                        <a:pt x="34703" y="18160"/>
                        <a:pt x="28097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  <a:lnTo>
                        <a:pt x="21049" y="0"/>
                      </a:lnTo>
                      <a:lnTo>
                        <a:pt x="38744" y="12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4" name="Arc 102"/>
                <p:cNvSpPr>
                  <a:spLocks/>
                </p:cNvSpPr>
                <p:nvPr/>
              </p:nvSpPr>
              <p:spPr bwMode="auto">
                <a:xfrm>
                  <a:off x="3312" y="1550"/>
                  <a:ext cx="301" cy="289"/>
                </a:xfrm>
                <a:custGeom>
                  <a:avLst/>
                  <a:gdLst>
                    <a:gd name="T0" fmla="*/ 0 w 26125"/>
                    <a:gd name="T1" fmla="*/ 0 h 32585"/>
                    <a:gd name="T2" fmla="*/ 0 w 26125"/>
                    <a:gd name="T3" fmla="*/ 0 h 32585"/>
                    <a:gd name="T4" fmla="*/ 0 w 26125"/>
                    <a:gd name="T5" fmla="*/ 0 h 32585"/>
                    <a:gd name="T6" fmla="*/ 0 60000 65536"/>
                    <a:gd name="T7" fmla="*/ 0 60000 65536"/>
                    <a:gd name="T8" fmla="*/ 0 60000 65536"/>
                    <a:gd name="T9" fmla="*/ 0 w 26125"/>
                    <a:gd name="T10" fmla="*/ 0 h 32585"/>
                    <a:gd name="T11" fmla="*/ 26125 w 26125"/>
                    <a:gd name="T12" fmla="*/ 32585 h 32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5" h="3258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5" y="0"/>
                      </a:cubicBezTo>
                      <a:cubicBezTo>
                        <a:pt x="16454" y="0"/>
                        <a:pt x="26125" y="9670"/>
                        <a:pt x="26125" y="21600"/>
                      </a:cubicBezTo>
                      <a:cubicBezTo>
                        <a:pt x="26125" y="25464"/>
                        <a:pt x="25088" y="29257"/>
                        <a:pt x="23123" y="32585"/>
                      </a:cubicBezTo>
                    </a:path>
                    <a:path w="26125" h="3258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5" y="0"/>
                      </a:cubicBezTo>
                      <a:cubicBezTo>
                        <a:pt x="16454" y="0"/>
                        <a:pt x="26125" y="9670"/>
                        <a:pt x="26125" y="21600"/>
                      </a:cubicBezTo>
                      <a:cubicBezTo>
                        <a:pt x="26125" y="25464"/>
                        <a:pt x="25088" y="29257"/>
                        <a:pt x="23123" y="32585"/>
                      </a:cubicBezTo>
                      <a:lnTo>
                        <a:pt x="4525" y="21600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5" name="Arc 103"/>
                <p:cNvSpPr>
                  <a:spLocks/>
                </p:cNvSpPr>
                <p:nvPr/>
              </p:nvSpPr>
              <p:spPr bwMode="auto">
                <a:xfrm>
                  <a:off x="3314" y="1552"/>
                  <a:ext cx="298" cy="287"/>
                </a:xfrm>
                <a:custGeom>
                  <a:avLst/>
                  <a:gdLst>
                    <a:gd name="T0" fmla="*/ 0 w 26110"/>
                    <a:gd name="T1" fmla="*/ 0 h 32614"/>
                    <a:gd name="T2" fmla="*/ 0 w 26110"/>
                    <a:gd name="T3" fmla="*/ 0 h 32614"/>
                    <a:gd name="T4" fmla="*/ 0 w 26110"/>
                    <a:gd name="T5" fmla="*/ 0 h 32614"/>
                    <a:gd name="T6" fmla="*/ 0 60000 65536"/>
                    <a:gd name="T7" fmla="*/ 0 60000 65536"/>
                    <a:gd name="T8" fmla="*/ 0 60000 65536"/>
                    <a:gd name="T9" fmla="*/ 0 w 26110"/>
                    <a:gd name="T10" fmla="*/ 0 h 32614"/>
                    <a:gd name="T11" fmla="*/ 26110 w 26110"/>
                    <a:gd name="T12" fmla="*/ 32614 h 326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10" h="32614" fill="none" extrusionOk="0">
                      <a:moveTo>
                        <a:pt x="0" y="476"/>
                      </a:moveTo>
                      <a:cubicBezTo>
                        <a:pt x="1482" y="159"/>
                        <a:pt x="2994" y="-1"/>
                        <a:pt x="4510" y="0"/>
                      </a:cubicBezTo>
                      <a:cubicBezTo>
                        <a:pt x="16439" y="0"/>
                        <a:pt x="26110" y="9670"/>
                        <a:pt x="26110" y="21600"/>
                      </a:cubicBezTo>
                      <a:cubicBezTo>
                        <a:pt x="26110" y="25475"/>
                        <a:pt x="25067" y="29279"/>
                        <a:pt x="23090" y="32613"/>
                      </a:cubicBezTo>
                    </a:path>
                    <a:path w="26110" h="32614" stroke="0" extrusionOk="0">
                      <a:moveTo>
                        <a:pt x="0" y="476"/>
                      </a:moveTo>
                      <a:cubicBezTo>
                        <a:pt x="1482" y="159"/>
                        <a:pt x="2994" y="-1"/>
                        <a:pt x="4510" y="0"/>
                      </a:cubicBezTo>
                      <a:cubicBezTo>
                        <a:pt x="16439" y="0"/>
                        <a:pt x="26110" y="9670"/>
                        <a:pt x="26110" y="21600"/>
                      </a:cubicBezTo>
                      <a:cubicBezTo>
                        <a:pt x="26110" y="25475"/>
                        <a:pt x="25067" y="29279"/>
                        <a:pt x="23090" y="32613"/>
                      </a:cubicBezTo>
                      <a:lnTo>
                        <a:pt x="4510" y="21600"/>
                      </a:lnTo>
                      <a:lnTo>
                        <a:pt x="0" y="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6" name="Arc 104"/>
                <p:cNvSpPr>
                  <a:spLocks/>
                </p:cNvSpPr>
                <p:nvPr/>
              </p:nvSpPr>
              <p:spPr bwMode="auto">
                <a:xfrm>
                  <a:off x="3398" y="1834"/>
                  <a:ext cx="287" cy="287"/>
                </a:xfrm>
                <a:custGeom>
                  <a:avLst/>
                  <a:gdLst>
                    <a:gd name="T0" fmla="*/ 0 w 21600"/>
                    <a:gd name="T1" fmla="*/ 0 h 29351"/>
                    <a:gd name="T2" fmla="*/ 0 w 21600"/>
                    <a:gd name="T3" fmla="*/ 0 h 29351"/>
                    <a:gd name="T4" fmla="*/ 0 w 21600"/>
                    <a:gd name="T5" fmla="*/ 0 h 293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351"/>
                    <a:gd name="T11" fmla="*/ 21600 w 21600"/>
                    <a:gd name="T12" fmla="*/ 29351 h 293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351" fill="none" extrusionOk="0">
                      <a:moveTo>
                        <a:pt x="13629" y="-1"/>
                      </a:moveTo>
                      <a:cubicBezTo>
                        <a:pt x="18672" y="4101"/>
                        <a:pt x="21600" y="10256"/>
                        <a:pt x="21600" y="16757"/>
                      </a:cubicBezTo>
                      <a:cubicBezTo>
                        <a:pt x="21600" y="21275"/>
                        <a:pt x="20183" y="25679"/>
                        <a:pt x="17548" y="29350"/>
                      </a:cubicBezTo>
                    </a:path>
                    <a:path w="21600" h="29351" stroke="0" extrusionOk="0">
                      <a:moveTo>
                        <a:pt x="13629" y="-1"/>
                      </a:moveTo>
                      <a:cubicBezTo>
                        <a:pt x="18672" y="4101"/>
                        <a:pt x="21600" y="10256"/>
                        <a:pt x="21600" y="16757"/>
                      </a:cubicBezTo>
                      <a:cubicBezTo>
                        <a:pt x="21600" y="21275"/>
                        <a:pt x="20183" y="25679"/>
                        <a:pt x="17548" y="29350"/>
                      </a:cubicBezTo>
                      <a:lnTo>
                        <a:pt x="0" y="16757"/>
                      </a:lnTo>
                      <a:lnTo>
                        <a:pt x="13629" y="-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7" name="Arc 105"/>
                <p:cNvSpPr>
                  <a:spLocks/>
                </p:cNvSpPr>
                <p:nvPr/>
              </p:nvSpPr>
              <p:spPr bwMode="auto">
                <a:xfrm>
                  <a:off x="3398" y="1834"/>
                  <a:ext cx="282" cy="287"/>
                </a:xfrm>
                <a:custGeom>
                  <a:avLst/>
                  <a:gdLst>
                    <a:gd name="T0" fmla="*/ 0 w 21600"/>
                    <a:gd name="T1" fmla="*/ 0 h 29406"/>
                    <a:gd name="T2" fmla="*/ 0 w 21600"/>
                    <a:gd name="T3" fmla="*/ 0 h 29406"/>
                    <a:gd name="T4" fmla="*/ 0 w 21600"/>
                    <a:gd name="T5" fmla="*/ 0 h 2940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06"/>
                    <a:gd name="T11" fmla="*/ 21600 w 21600"/>
                    <a:gd name="T12" fmla="*/ 29406 h 294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06" fill="none" extrusionOk="0">
                      <a:moveTo>
                        <a:pt x="13598" y="0"/>
                      </a:moveTo>
                      <a:cubicBezTo>
                        <a:pt x="18660" y="4101"/>
                        <a:pt x="21600" y="10267"/>
                        <a:pt x="21600" y="16782"/>
                      </a:cubicBezTo>
                      <a:cubicBezTo>
                        <a:pt x="21600" y="21313"/>
                        <a:pt x="20175" y="25729"/>
                        <a:pt x="17526" y="29405"/>
                      </a:cubicBezTo>
                    </a:path>
                    <a:path w="21600" h="29406" stroke="0" extrusionOk="0">
                      <a:moveTo>
                        <a:pt x="13598" y="0"/>
                      </a:moveTo>
                      <a:cubicBezTo>
                        <a:pt x="18660" y="4101"/>
                        <a:pt x="21600" y="10267"/>
                        <a:pt x="21600" y="16782"/>
                      </a:cubicBezTo>
                      <a:cubicBezTo>
                        <a:pt x="21600" y="21313"/>
                        <a:pt x="20175" y="25729"/>
                        <a:pt x="17526" y="29405"/>
                      </a:cubicBezTo>
                      <a:lnTo>
                        <a:pt x="0" y="16782"/>
                      </a:lnTo>
                      <a:lnTo>
                        <a:pt x="135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8" name="Arc 106"/>
                <p:cNvSpPr>
                  <a:spLocks/>
                </p:cNvSpPr>
                <p:nvPr/>
              </p:nvSpPr>
              <p:spPr bwMode="auto">
                <a:xfrm>
                  <a:off x="3306" y="2118"/>
                  <a:ext cx="334" cy="412"/>
                </a:xfrm>
                <a:custGeom>
                  <a:avLst/>
                  <a:gdLst>
                    <a:gd name="T0" fmla="*/ 0 w 28640"/>
                    <a:gd name="T1" fmla="*/ 0 h 27801"/>
                    <a:gd name="T2" fmla="*/ 0 w 28640"/>
                    <a:gd name="T3" fmla="*/ 0 h 27801"/>
                    <a:gd name="T4" fmla="*/ 0 w 28640"/>
                    <a:gd name="T5" fmla="*/ 0 h 27801"/>
                    <a:gd name="T6" fmla="*/ 0 60000 65536"/>
                    <a:gd name="T7" fmla="*/ 0 60000 65536"/>
                    <a:gd name="T8" fmla="*/ 0 60000 65536"/>
                    <a:gd name="T9" fmla="*/ 0 w 28640"/>
                    <a:gd name="T10" fmla="*/ 0 h 27801"/>
                    <a:gd name="T11" fmla="*/ 28640 w 28640"/>
                    <a:gd name="T12" fmla="*/ 27801 h 27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40" h="27801" fill="none" extrusionOk="0">
                      <a:moveTo>
                        <a:pt x="27730" y="0"/>
                      </a:moveTo>
                      <a:cubicBezTo>
                        <a:pt x="28333" y="2011"/>
                        <a:pt x="28640" y="4100"/>
                        <a:pt x="28640" y="6201"/>
                      </a:cubicBezTo>
                      <a:cubicBezTo>
                        <a:pt x="28640" y="18130"/>
                        <a:pt x="18969" y="27801"/>
                        <a:pt x="7040" y="27801"/>
                      </a:cubicBezTo>
                      <a:cubicBezTo>
                        <a:pt x="4644" y="27801"/>
                        <a:pt x="2265" y="27402"/>
                        <a:pt x="0" y="26621"/>
                      </a:cubicBezTo>
                    </a:path>
                    <a:path w="28640" h="27801" stroke="0" extrusionOk="0">
                      <a:moveTo>
                        <a:pt x="27730" y="0"/>
                      </a:moveTo>
                      <a:cubicBezTo>
                        <a:pt x="28333" y="2011"/>
                        <a:pt x="28640" y="4100"/>
                        <a:pt x="28640" y="6201"/>
                      </a:cubicBezTo>
                      <a:cubicBezTo>
                        <a:pt x="28640" y="18130"/>
                        <a:pt x="18969" y="27801"/>
                        <a:pt x="7040" y="27801"/>
                      </a:cubicBezTo>
                      <a:cubicBezTo>
                        <a:pt x="4644" y="27801"/>
                        <a:pt x="2265" y="27402"/>
                        <a:pt x="0" y="26621"/>
                      </a:cubicBezTo>
                      <a:lnTo>
                        <a:pt x="7040" y="6201"/>
                      </a:lnTo>
                      <a:lnTo>
                        <a:pt x="277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9" name="Arc 107"/>
                <p:cNvSpPr>
                  <a:spLocks/>
                </p:cNvSpPr>
                <p:nvPr/>
              </p:nvSpPr>
              <p:spPr bwMode="auto">
                <a:xfrm>
                  <a:off x="3306" y="2118"/>
                  <a:ext cx="329" cy="409"/>
                </a:xfrm>
                <a:custGeom>
                  <a:avLst/>
                  <a:gdLst>
                    <a:gd name="T0" fmla="*/ 0 w 28656"/>
                    <a:gd name="T1" fmla="*/ 0 h 27786"/>
                    <a:gd name="T2" fmla="*/ 0 w 28656"/>
                    <a:gd name="T3" fmla="*/ 0 h 27786"/>
                    <a:gd name="T4" fmla="*/ 0 w 28656"/>
                    <a:gd name="T5" fmla="*/ 0 h 27786"/>
                    <a:gd name="T6" fmla="*/ 0 60000 65536"/>
                    <a:gd name="T7" fmla="*/ 0 60000 65536"/>
                    <a:gd name="T8" fmla="*/ 0 60000 65536"/>
                    <a:gd name="T9" fmla="*/ 0 w 28656"/>
                    <a:gd name="T10" fmla="*/ 0 h 27786"/>
                    <a:gd name="T11" fmla="*/ 28656 w 28656"/>
                    <a:gd name="T12" fmla="*/ 27786 h 277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56" h="27786" fill="none" extrusionOk="0">
                      <a:moveTo>
                        <a:pt x="27751" y="-1"/>
                      </a:moveTo>
                      <a:cubicBezTo>
                        <a:pt x="28351" y="2007"/>
                        <a:pt x="28656" y="4091"/>
                        <a:pt x="28656" y="6186"/>
                      </a:cubicBezTo>
                      <a:cubicBezTo>
                        <a:pt x="28656" y="18115"/>
                        <a:pt x="18985" y="27786"/>
                        <a:pt x="7056" y="27786"/>
                      </a:cubicBezTo>
                      <a:cubicBezTo>
                        <a:pt x="4654" y="27786"/>
                        <a:pt x="2269" y="27385"/>
                        <a:pt x="-1" y="26601"/>
                      </a:cubicBezTo>
                    </a:path>
                    <a:path w="28656" h="27786" stroke="0" extrusionOk="0">
                      <a:moveTo>
                        <a:pt x="27751" y="-1"/>
                      </a:moveTo>
                      <a:cubicBezTo>
                        <a:pt x="28351" y="2007"/>
                        <a:pt x="28656" y="4091"/>
                        <a:pt x="28656" y="6186"/>
                      </a:cubicBezTo>
                      <a:cubicBezTo>
                        <a:pt x="28656" y="18115"/>
                        <a:pt x="18985" y="27786"/>
                        <a:pt x="7056" y="27786"/>
                      </a:cubicBezTo>
                      <a:cubicBezTo>
                        <a:pt x="4654" y="27786"/>
                        <a:pt x="2269" y="27385"/>
                        <a:pt x="-1" y="26601"/>
                      </a:cubicBezTo>
                      <a:lnTo>
                        <a:pt x="7056" y="6186"/>
                      </a:lnTo>
                      <a:lnTo>
                        <a:pt x="27751" y="-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80" name="Arc 108"/>
                <p:cNvSpPr>
                  <a:spLocks/>
                </p:cNvSpPr>
                <p:nvPr/>
              </p:nvSpPr>
              <p:spPr bwMode="auto">
                <a:xfrm>
                  <a:off x="2148" y="1831"/>
                  <a:ext cx="181" cy="391"/>
                </a:xfrm>
                <a:custGeom>
                  <a:avLst/>
                  <a:gdLst>
                    <a:gd name="T0" fmla="*/ 0 w 21600"/>
                    <a:gd name="T1" fmla="*/ 0 h 41236"/>
                    <a:gd name="T2" fmla="*/ 0 w 21600"/>
                    <a:gd name="T3" fmla="*/ 0 h 41236"/>
                    <a:gd name="T4" fmla="*/ 0 w 21600"/>
                    <a:gd name="T5" fmla="*/ 0 h 412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36"/>
                    <a:gd name="T11" fmla="*/ 21600 w 21600"/>
                    <a:gd name="T12" fmla="*/ 41236 h 412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36" fill="none" extrusionOk="0">
                      <a:moveTo>
                        <a:pt x="12723" y="41236"/>
                      </a:moveTo>
                      <a:cubicBezTo>
                        <a:pt x="4979" y="37745"/>
                        <a:pt x="0" y="30039"/>
                        <a:pt x="0" y="21544"/>
                      </a:cubicBezTo>
                      <a:cubicBezTo>
                        <a:pt x="-1" y="10218"/>
                        <a:pt x="8748" y="815"/>
                        <a:pt x="20045" y="0"/>
                      </a:cubicBezTo>
                    </a:path>
                    <a:path w="21600" h="41236" stroke="0" extrusionOk="0">
                      <a:moveTo>
                        <a:pt x="12723" y="41236"/>
                      </a:moveTo>
                      <a:cubicBezTo>
                        <a:pt x="4979" y="37745"/>
                        <a:pt x="0" y="30039"/>
                        <a:pt x="0" y="21544"/>
                      </a:cubicBezTo>
                      <a:cubicBezTo>
                        <a:pt x="-1" y="10218"/>
                        <a:pt x="8748" y="815"/>
                        <a:pt x="20045" y="0"/>
                      </a:cubicBezTo>
                      <a:lnTo>
                        <a:pt x="21600" y="21544"/>
                      </a:lnTo>
                      <a:lnTo>
                        <a:pt x="12723" y="412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81" name="Arc 109"/>
                <p:cNvSpPr>
                  <a:spLocks/>
                </p:cNvSpPr>
                <p:nvPr/>
              </p:nvSpPr>
              <p:spPr bwMode="auto">
                <a:xfrm>
                  <a:off x="2151" y="1834"/>
                  <a:ext cx="178" cy="386"/>
                </a:xfrm>
                <a:custGeom>
                  <a:avLst/>
                  <a:gdLst>
                    <a:gd name="T0" fmla="*/ 0 w 21600"/>
                    <a:gd name="T1" fmla="*/ 0 h 41229"/>
                    <a:gd name="T2" fmla="*/ 0 w 21600"/>
                    <a:gd name="T3" fmla="*/ 0 h 41229"/>
                    <a:gd name="T4" fmla="*/ 0 w 21600"/>
                    <a:gd name="T5" fmla="*/ 0 h 4122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29"/>
                    <a:gd name="T11" fmla="*/ 21600 w 21600"/>
                    <a:gd name="T12" fmla="*/ 41229 h 41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29" fill="none" extrusionOk="0">
                      <a:moveTo>
                        <a:pt x="12708" y="41229"/>
                      </a:moveTo>
                      <a:cubicBezTo>
                        <a:pt x="4972" y="37734"/>
                        <a:pt x="0" y="30033"/>
                        <a:pt x="0" y="21544"/>
                      </a:cubicBezTo>
                      <a:cubicBezTo>
                        <a:pt x="-1" y="10219"/>
                        <a:pt x="8746" y="817"/>
                        <a:pt x="20041" y="0"/>
                      </a:cubicBezTo>
                    </a:path>
                    <a:path w="21600" h="41229" stroke="0" extrusionOk="0">
                      <a:moveTo>
                        <a:pt x="12708" y="41229"/>
                      </a:moveTo>
                      <a:cubicBezTo>
                        <a:pt x="4972" y="37734"/>
                        <a:pt x="0" y="30033"/>
                        <a:pt x="0" y="21544"/>
                      </a:cubicBezTo>
                      <a:cubicBezTo>
                        <a:pt x="-1" y="10219"/>
                        <a:pt x="8746" y="817"/>
                        <a:pt x="20041" y="0"/>
                      </a:cubicBezTo>
                      <a:lnTo>
                        <a:pt x="21600" y="21544"/>
                      </a:lnTo>
                      <a:lnTo>
                        <a:pt x="12708" y="412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64" name="Picture 110" descr="i2-logo-whit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" y="2772"/>
                <a:ext cx="604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Picture 1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421" y="5229225"/>
              <a:ext cx="3121644" cy="134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12"/>
            <p:cNvSpPr txBox="1">
              <a:spLocks noChangeArrowheads="1"/>
            </p:cNvSpPr>
            <p:nvPr/>
          </p:nvSpPr>
          <p:spPr bwMode="auto">
            <a:xfrm>
              <a:off x="3457112" y="5498706"/>
              <a:ext cx="2277942" cy="8026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International</a:t>
              </a:r>
            </a:p>
          </p:txBody>
        </p:sp>
        <p:pic>
          <p:nvPicPr>
            <p:cNvPr id="29" name="Picture 1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987550"/>
              <a:ext cx="64770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115"/>
            <p:cNvGrpSpPr>
              <a:grpSpLocks/>
            </p:cNvGrpSpPr>
            <p:nvPr/>
          </p:nvGrpSpPr>
          <p:grpSpPr bwMode="auto">
            <a:xfrm>
              <a:off x="1908175" y="2060575"/>
              <a:ext cx="1657350" cy="922338"/>
              <a:chOff x="2148" y="1404"/>
              <a:chExt cx="1535" cy="1205"/>
            </a:xfrm>
          </p:grpSpPr>
          <p:grpSp>
            <p:nvGrpSpPr>
              <p:cNvPr id="36" name="Group 116"/>
              <p:cNvGrpSpPr>
                <a:grpSpLocks/>
              </p:cNvGrpSpPr>
              <p:nvPr/>
            </p:nvGrpSpPr>
            <p:grpSpPr bwMode="auto">
              <a:xfrm>
                <a:off x="2149" y="1408"/>
                <a:ext cx="1529" cy="1196"/>
                <a:chOff x="2149" y="1408"/>
                <a:chExt cx="1529" cy="1196"/>
              </a:xfrm>
            </p:grpSpPr>
            <p:sp>
              <p:nvSpPr>
                <p:cNvPr id="53" name="Oval 117"/>
                <p:cNvSpPr>
                  <a:spLocks noChangeArrowheads="1"/>
                </p:cNvSpPr>
                <p:nvPr/>
              </p:nvSpPr>
              <p:spPr bwMode="auto">
                <a:xfrm>
                  <a:off x="2672" y="1418"/>
                  <a:ext cx="666" cy="4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4" name="Oval 118"/>
                <p:cNvSpPr>
                  <a:spLocks noChangeArrowheads="1"/>
                </p:cNvSpPr>
                <p:nvPr/>
              </p:nvSpPr>
              <p:spPr bwMode="auto">
                <a:xfrm>
                  <a:off x="2306" y="1541"/>
                  <a:ext cx="509" cy="49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5" name="Oval 119"/>
                <p:cNvSpPr>
                  <a:spLocks noChangeArrowheads="1"/>
                </p:cNvSpPr>
                <p:nvPr/>
              </p:nvSpPr>
              <p:spPr bwMode="auto">
                <a:xfrm>
                  <a:off x="2149" y="1838"/>
                  <a:ext cx="346" cy="39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6" name="Oval 120"/>
                <p:cNvSpPr>
                  <a:spLocks noChangeArrowheads="1"/>
                </p:cNvSpPr>
                <p:nvPr/>
              </p:nvSpPr>
              <p:spPr bwMode="auto">
                <a:xfrm>
                  <a:off x="2249" y="2015"/>
                  <a:ext cx="521" cy="4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7" name="Oval 121"/>
                <p:cNvSpPr>
                  <a:spLocks noChangeArrowheads="1"/>
                </p:cNvSpPr>
                <p:nvPr/>
              </p:nvSpPr>
              <p:spPr bwMode="auto">
                <a:xfrm>
                  <a:off x="2616" y="2085"/>
                  <a:ext cx="777" cy="5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8" name="Oval 122"/>
                <p:cNvSpPr>
                  <a:spLocks noChangeArrowheads="1"/>
                </p:cNvSpPr>
                <p:nvPr/>
              </p:nvSpPr>
              <p:spPr bwMode="auto">
                <a:xfrm>
                  <a:off x="3112" y="1559"/>
                  <a:ext cx="496" cy="3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9" name="Oval 123"/>
                <p:cNvSpPr>
                  <a:spLocks noChangeArrowheads="1"/>
                </p:cNvSpPr>
                <p:nvPr/>
              </p:nvSpPr>
              <p:spPr bwMode="auto">
                <a:xfrm>
                  <a:off x="3186" y="1804"/>
                  <a:ext cx="492" cy="38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0" name="Oval 124"/>
                <p:cNvSpPr>
                  <a:spLocks noChangeArrowheads="1"/>
                </p:cNvSpPr>
                <p:nvPr/>
              </p:nvSpPr>
              <p:spPr bwMode="auto">
                <a:xfrm>
                  <a:off x="3141" y="1884"/>
                  <a:ext cx="492" cy="6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1" name="Oval 125"/>
                <p:cNvSpPr>
                  <a:spLocks noChangeArrowheads="1"/>
                </p:cNvSpPr>
                <p:nvPr/>
              </p:nvSpPr>
              <p:spPr bwMode="auto">
                <a:xfrm>
                  <a:off x="2424" y="1696"/>
                  <a:ext cx="998" cy="6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7" name="Arc 126"/>
              <p:cNvSpPr>
                <a:spLocks/>
              </p:cNvSpPr>
              <p:nvPr/>
            </p:nvSpPr>
            <p:spPr bwMode="auto">
              <a:xfrm>
                <a:off x="2687" y="1405"/>
                <a:ext cx="634" cy="250"/>
              </a:xfrm>
              <a:custGeom>
                <a:avLst/>
                <a:gdLst>
                  <a:gd name="T0" fmla="*/ 0 w 40508"/>
                  <a:gd name="T1" fmla="*/ 0 h 21600"/>
                  <a:gd name="T2" fmla="*/ 0 w 40508"/>
                  <a:gd name="T3" fmla="*/ 0 h 21600"/>
                  <a:gd name="T4" fmla="*/ 0 w 4050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08"/>
                  <a:gd name="T10" fmla="*/ 0 h 21600"/>
                  <a:gd name="T11" fmla="*/ 40508 w 4050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08" h="21600" fill="none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</a:path>
                  <a:path w="40508" h="21600" stroke="0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  <a:lnTo>
                      <a:pt x="20451" y="21600"/>
                    </a:lnTo>
                    <a:lnTo>
                      <a:pt x="0" y="146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8" name="Arc 127"/>
              <p:cNvSpPr>
                <a:spLocks/>
              </p:cNvSpPr>
              <p:nvPr/>
            </p:nvSpPr>
            <p:spPr bwMode="auto">
              <a:xfrm>
                <a:off x="2690" y="1407"/>
                <a:ext cx="627" cy="247"/>
              </a:xfrm>
              <a:custGeom>
                <a:avLst/>
                <a:gdLst>
                  <a:gd name="T0" fmla="*/ 0 w 40492"/>
                  <a:gd name="T1" fmla="*/ 0 h 21600"/>
                  <a:gd name="T2" fmla="*/ 0 w 40492"/>
                  <a:gd name="T3" fmla="*/ 0 h 21600"/>
                  <a:gd name="T4" fmla="*/ 0 w 404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92"/>
                  <a:gd name="T10" fmla="*/ 0 h 21600"/>
                  <a:gd name="T11" fmla="*/ 40492 w 404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92" h="21600" fill="none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</a:path>
                  <a:path w="40492" h="21600" stroke="0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  <a:lnTo>
                      <a:pt x="20444" y="21600"/>
                    </a:lnTo>
                    <a:lnTo>
                      <a:pt x="0" y="14628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9" name="Arc 128"/>
              <p:cNvSpPr>
                <a:spLocks/>
              </p:cNvSpPr>
              <p:nvPr/>
            </p:nvSpPr>
            <p:spPr bwMode="auto">
              <a:xfrm>
                <a:off x="2303" y="1534"/>
                <a:ext cx="395" cy="304"/>
              </a:xfrm>
              <a:custGeom>
                <a:avLst/>
                <a:gdLst>
                  <a:gd name="T0" fmla="*/ 0 w 33081"/>
                  <a:gd name="T1" fmla="*/ 0 h 26382"/>
                  <a:gd name="T2" fmla="*/ 0 w 33081"/>
                  <a:gd name="T3" fmla="*/ 0 h 26382"/>
                  <a:gd name="T4" fmla="*/ 0 w 33081"/>
                  <a:gd name="T5" fmla="*/ 0 h 26382"/>
                  <a:gd name="T6" fmla="*/ 0 60000 65536"/>
                  <a:gd name="T7" fmla="*/ 0 60000 65536"/>
                  <a:gd name="T8" fmla="*/ 0 60000 65536"/>
                  <a:gd name="T9" fmla="*/ 0 w 33081"/>
                  <a:gd name="T10" fmla="*/ 0 h 26382"/>
                  <a:gd name="T11" fmla="*/ 33081 w 33081"/>
                  <a:gd name="T12" fmla="*/ 26382 h 263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81" h="26382" fill="none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</a:path>
                  <a:path w="33081" h="26382" stroke="0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  <a:lnTo>
                      <a:pt x="21600" y="21600"/>
                    </a:lnTo>
                    <a:lnTo>
                      <a:pt x="535" y="26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0" name="Arc 129"/>
              <p:cNvSpPr>
                <a:spLocks/>
              </p:cNvSpPr>
              <p:nvPr/>
            </p:nvSpPr>
            <p:spPr bwMode="auto">
              <a:xfrm>
                <a:off x="2306" y="1536"/>
                <a:ext cx="391" cy="301"/>
              </a:xfrm>
              <a:custGeom>
                <a:avLst/>
                <a:gdLst>
                  <a:gd name="T0" fmla="*/ 0 w 33078"/>
                  <a:gd name="T1" fmla="*/ 0 h 26384"/>
                  <a:gd name="T2" fmla="*/ 0 w 33078"/>
                  <a:gd name="T3" fmla="*/ 0 h 26384"/>
                  <a:gd name="T4" fmla="*/ 0 w 33078"/>
                  <a:gd name="T5" fmla="*/ 0 h 26384"/>
                  <a:gd name="T6" fmla="*/ 0 60000 65536"/>
                  <a:gd name="T7" fmla="*/ 0 60000 65536"/>
                  <a:gd name="T8" fmla="*/ 0 60000 65536"/>
                  <a:gd name="T9" fmla="*/ 0 w 33078"/>
                  <a:gd name="T10" fmla="*/ 0 h 26384"/>
                  <a:gd name="T11" fmla="*/ 33078 w 33078"/>
                  <a:gd name="T12" fmla="*/ 26384 h 26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78" h="26384" fill="none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</a:path>
                  <a:path w="33078" h="26384" stroke="0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  <a:lnTo>
                      <a:pt x="21600" y="21600"/>
                    </a:lnTo>
                    <a:lnTo>
                      <a:pt x="536" y="2638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1" name="Arc 130"/>
              <p:cNvSpPr>
                <a:spLocks/>
              </p:cNvSpPr>
              <p:nvPr/>
            </p:nvSpPr>
            <p:spPr bwMode="auto">
              <a:xfrm>
                <a:off x="2247" y="2216"/>
                <a:ext cx="396" cy="237"/>
              </a:xfrm>
              <a:custGeom>
                <a:avLst/>
                <a:gdLst>
                  <a:gd name="T0" fmla="*/ 0 w 32062"/>
                  <a:gd name="T1" fmla="*/ 0 h 22752"/>
                  <a:gd name="T2" fmla="*/ 0 w 32062"/>
                  <a:gd name="T3" fmla="*/ 0 h 22752"/>
                  <a:gd name="T4" fmla="*/ 0 w 32062"/>
                  <a:gd name="T5" fmla="*/ 0 h 22752"/>
                  <a:gd name="T6" fmla="*/ 0 60000 65536"/>
                  <a:gd name="T7" fmla="*/ 0 60000 65536"/>
                  <a:gd name="T8" fmla="*/ 0 60000 65536"/>
                  <a:gd name="T9" fmla="*/ 0 w 32062"/>
                  <a:gd name="T10" fmla="*/ 0 h 22752"/>
                  <a:gd name="T11" fmla="*/ 32062 w 32062"/>
                  <a:gd name="T12" fmla="*/ 22752 h 22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62" h="22752" fill="none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</a:path>
                  <a:path w="32062" h="22752" stroke="0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  <a:lnTo>
                      <a:pt x="21600" y="1152"/>
                    </a:lnTo>
                    <a:lnTo>
                      <a:pt x="32062" y="200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2" name="Arc 131"/>
              <p:cNvSpPr>
                <a:spLocks/>
              </p:cNvSpPr>
              <p:nvPr/>
            </p:nvSpPr>
            <p:spPr bwMode="auto">
              <a:xfrm>
                <a:off x="2250" y="2216"/>
                <a:ext cx="391" cy="232"/>
              </a:xfrm>
              <a:custGeom>
                <a:avLst/>
                <a:gdLst>
                  <a:gd name="T0" fmla="*/ 0 w 32046"/>
                  <a:gd name="T1" fmla="*/ 0 h 22754"/>
                  <a:gd name="T2" fmla="*/ 0 w 32046"/>
                  <a:gd name="T3" fmla="*/ 0 h 22754"/>
                  <a:gd name="T4" fmla="*/ 0 w 32046"/>
                  <a:gd name="T5" fmla="*/ 0 h 22754"/>
                  <a:gd name="T6" fmla="*/ 0 60000 65536"/>
                  <a:gd name="T7" fmla="*/ 0 60000 65536"/>
                  <a:gd name="T8" fmla="*/ 0 60000 65536"/>
                  <a:gd name="T9" fmla="*/ 0 w 32046"/>
                  <a:gd name="T10" fmla="*/ 0 h 22754"/>
                  <a:gd name="T11" fmla="*/ 32046 w 32046"/>
                  <a:gd name="T12" fmla="*/ 22754 h 227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46" h="22754" fill="none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</a:path>
                  <a:path w="32046" h="22754" stroke="0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  <a:lnTo>
                      <a:pt x="21600" y="1154"/>
                    </a:lnTo>
                    <a:lnTo>
                      <a:pt x="32046" y="2006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3" name="Arc 132"/>
              <p:cNvSpPr>
                <a:spLocks/>
              </p:cNvSpPr>
              <p:nvPr/>
            </p:nvSpPr>
            <p:spPr bwMode="auto">
              <a:xfrm>
                <a:off x="2630" y="2366"/>
                <a:ext cx="683" cy="242"/>
              </a:xfrm>
              <a:custGeom>
                <a:avLst/>
                <a:gdLst>
                  <a:gd name="T0" fmla="*/ 0 w 38776"/>
                  <a:gd name="T1" fmla="*/ 0 h 21600"/>
                  <a:gd name="T2" fmla="*/ 0 w 38776"/>
                  <a:gd name="T3" fmla="*/ 0 h 21600"/>
                  <a:gd name="T4" fmla="*/ 0 w 3877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76"/>
                  <a:gd name="T10" fmla="*/ 0 h 21600"/>
                  <a:gd name="T11" fmla="*/ 38776 w 387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76" h="21600" fill="none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</a:path>
                  <a:path w="38776" h="21600" stroke="0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  <a:lnTo>
                      <a:pt x="21054" y="0"/>
                    </a:lnTo>
                    <a:lnTo>
                      <a:pt x="38776" y="12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4" name="Arc 133"/>
              <p:cNvSpPr>
                <a:spLocks/>
              </p:cNvSpPr>
              <p:nvPr/>
            </p:nvSpPr>
            <p:spPr bwMode="auto">
              <a:xfrm>
                <a:off x="2633" y="2366"/>
                <a:ext cx="676" cy="240"/>
              </a:xfrm>
              <a:custGeom>
                <a:avLst/>
                <a:gdLst>
                  <a:gd name="T0" fmla="*/ 0 w 38745"/>
                  <a:gd name="T1" fmla="*/ 0 h 21600"/>
                  <a:gd name="T2" fmla="*/ 0 w 38745"/>
                  <a:gd name="T3" fmla="*/ 0 h 21600"/>
                  <a:gd name="T4" fmla="*/ 0 w 387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45"/>
                  <a:gd name="T10" fmla="*/ 0 h 21600"/>
                  <a:gd name="T11" fmla="*/ 38745 w 38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45" h="21600" fill="none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</a:path>
                  <a:path w="38745" h="21600" stroke="0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  <a:lnTo>
                      <a:pt x="21049" y="0"/>
                    </a:lnTo>
                    <a:lnTo>
                      <a:pt x="38744" y="1238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5" name="Arc 134"/>
              <p:cNvSpPr>
                <a:spLocks/>
              </p:cNvSpPr>
              <p:nvPr/>
            </p:nvSpPr>
            <p:spPr bwMode="auto">
              <a:xfrm>
                <a:off x="3313" y="1549"/>
                <a:ext cx="300" cy="291"/>
              </a:xfrm>
              <a:custGeom>
                <a:avLst/>
                <a:gdLst>
                  <a:gd name="T0" fmla="*/ 0 w 26125"/>
                  <a:gd name="T1" fmla="*/ 0 h 32585"/>
                  <a:gd name="T2" fmla="*/ 0 w 26125"/>
                  <a:gd name="T3" fmla="*/ 0 h 32585"/>
                  <a:gd name="T4" fmla="*/ 0 w 26125"/>
                  <a:gd name="T5" fmla="*/ 0 h 32585"/>
                  <a:gd name="T6" fmla="*/ 0 60000 65536"/>
                  <a:gd name="T7" fmla="*/ 0 60000 65536"/>
                  <a:gd name="T8" fmla="*/ 0 60000 65536"/>
                  <a:gd name="T9" fmla="*/ 0 w 26125"/>
                  <a:gd name="T10" fmla="*/ 0 h 32585"/>
                  <a:gd name="T11" fmla="*/ 26125 w 26125"/>
                  <a:gd name="T12" fmla="*/ 32585 h 32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25" h="32585" fill="none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</a:path>
                  <a:path w="26125" h="32585" stroke="0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  <a:lnTo>
                      <a:pt x="4525" y="21600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6" name="Arc 135"/>
              <p:cNvSpPr>
                <a:spLocks/>
              </p:cNvSpPr>
              <p:nvPr/>
            </p:nvSpPr>
            <p:spPr bwMode="auto">
              <a:xfrm>
                <a:off x="3313" y="1552"/>
                <a:ext cx="300" cy="286"/>
              </a:xfrm>
              <a:custGeom>
                <a:avLst/>
                <a:gdLst>
                  <a:gd name="T0" fmla="*/ 0 w 26110"/>
                  <a:gd name="T1" fmla="*/ 0 h 32614"/>
                  <a:gd name="T2" fmla="*/ 0 w 26110"/>
                  <a:gd name="T3" fmla="*/ 0 h 32614"/>
                  <a:gd name="T4" fmla="*/ 0 w 26110"/>
                  <a:gd name="T5" fmla="*/ 0 h 32614"/>
                  <a:gd name="T6" fmla="*/ 0 60000 65536"/>
                  <a:gd name="T7" fmla="*/ 0 60000 65536"/>
                  <a:gd name="T8" fmla="*/ 0 60000 65536"/>
                  <a:gd name="T9" fmla="*/ 0 w 26110"/>
                  <a:gd name="T10" fmla="*/ 0 h 32614"/>
                  <a:gd name="T11" fmla="*/ 26110 w 26110"/>
                  <a:gd name="T12" fmla="*/ 32614 h 326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10" h="32614" fill="none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</a:path>
                  <a:path w="26110" h="32614" stroke="0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  <a:lnTo>
                      <a:pt x="4510" y="21600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7" name="Arc 136"/>
              <p:cNvSpPr>
                <a:spLocks/>
              </p:cNvSpPr>
              <p:nvPr/>
            </p:nvSpPr>
            <p:spPr bwMode="auto">
              <a:xfrm>
                <a:off x="3399" y="1833"/>
                <a:ext cx="288" cy="289"/>
              </a:xfrm>
              <a:custGeom>
                <a:avLst/>
                <a:gdLst>
                  <a:gd name="T0" fmla="*/ 0 w 21600"/>
                  <a:gd name="T1" fmla="*/ 0 h 29351"/>
                  <a:gd name="T2" fmla="*/ 0 w 21600"/>
                  <a:gd name="T3" fmla="*/ 0 h 29351"/>
                  <a:gd name="T4" fmla="*/ 0 w 21600"/>
                  <a:gd name="T5" fmla="*/ 0 h 293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51"/>
                  <a:gd name="T11" fmla="*/ 21600 w 21600"/>
                  <a:gd name="T12" fmla="*/ 29351 h 29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51" fill="none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</a:path>
                  <a:path w="21600" h="29351" stroke="0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  <a:lnTo>
                      <a:pt x="0" y="16757"/>
                    </a:lnTo>
                    <a:lnTo>
                      <a:pt x="13629" y="-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8" name="Arc 137"/>
              <p:cNvSpPr>
                <a:spLocks/>
              </p:cNvSpPr>
              <p:nvPr/>
            </p:nvSpPr>
            <p:spPr bwMode="auto">
              <a:xfrm>
                <a:off x="3399" y="1835"/>
                <a:ext cx="283" cy="283"/>
              </a:xfrm>
              <a:custGeom>
                <a:avLst/>
                <a:gdLst>
                  <a:gd name="T0" fmla="*/ 0 w 21600"/>
                  <a:gd name="T1" fmla="*/ 0 h 29406"/>
                  <a:gd name="T2" fmla="*/ 0 w 21600"/>
                  <a:gd name="T3" fmla="*/ 0 h 29406"/>
                  <a:gd name="T4" fmla="*/ 0 w 21600"/>
                  <a:gd name="T5" fmla="*/ 0 h 294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06"/>
                  <a:gd name="T11" fmla="*/ 21600 w 21600"/>
                  <a:gd name="T12" fmla="*/ 29406 h 294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06" fill="none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</a:path>
                  <a:path w="21600" h="29406" stroke="0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  <a:lnTo>
                      <a:pt x="0" y="16782"/>
                    </a:lnTo>
                    <a:lnTo>
                      <a:pt x="135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9" name="Arc 138"/>
              <p:cNvSpPr>
                <a:spLocks/>
              </p:cNvSpPr>
              <p:nvPr/>
            </p:nvSpPr>
            <p:spPr bwMode="auto">
              <a:xfrm>
                <a:off x="3304" y="2116"/>
                <a:ext cx="334" cy="412"/>
              </a:xfrm>
              <a:custGeom>
                <a:avLst/>
                <a:gdLst>
                  <a:gd name="T0" fmla="*/ 0 w 28640"/>
                  <a:gd name="T1" fmla="*/ 0 h 27801"/>
                  <a:gd name="T2" fmla="*/ 0 w 28640"/>
                  <a:gd name="T3" fmla="*/ 0 h 27801"/>
                  <a:gd name="T4" fmla="*/ 0 w 28640"/>
                  <a:gd name="T5" fmla="*/ 0 h 27801"/>
                  <a:gd name="T6" fmla="*/ 0 60000 65536"/>
                  <a:gd name="T7" fmla="*/ 0 60000 65536"/>
                  <a:gd name="T8" fmla="*/ 0 60000 65536"/>
                  <a:gd name="T9" fmla="*/ 0 w 28640"/>
                  <a:gd name="T10" fmla="*/ 0 h 27801"/>
                  <a:gd name="T11" fmla="*/ 28640 w 28640"/>
                  <a:gd name="T12" fmla="*/ 27801 h 27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40" h="27801" fill="none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</a:path>
                  <a:path w="28640" h="27801" stroke="0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  <a:lnTo>
                      <a:pt x="7040" y="6201"/>
                    </a:lnTo>
                    <a:lnTo>
                      <a:pt x="277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0" name="Arc 139"/>
              <p:cNvSpPr>
                <a:spLocks/>
              </p:cNvSpPr>
              <p:nvPr/>
            </p:nvSpPr>
            <p:spPr bwMode="auto">
              <a:xfrm>
                <a:off x="3306" y="2119"/>
                <a:ext cx="332" cy="407"/>
              </a:xfrm>
              <a:custGeom>
                <a:avLst/>
                <a:gdLst>
                  <a:gd name="T0" fmla="*/ 0 w 28656"/>
                  <a:gd name="T1" fmla="*/ 0 h 27786"/>
                  <a:gd name="T2" fmla="*/ 0 w 28656"/>
                  <a:gd name="T3" fmla="*/ 0 h 27786"/>
                  <a:gd name="T4" fmla="*/ 0 w 28656"/>
                  <a:gd name="T5" fmla="*/ 0 h 27786"/>
                  <a:gd name="T6" fmla="*/ 0 60000 65536"/>
                  <a:gd name="T7" fmla="*/ 0 60000 65536"/>
                  <a:gd name="T8" fmla="*/ 0 60000 65536"/>
                  <a:gd name="T9" fmla="*/ 0 w 28656"/>
                  <a:gd name="T10" fmla="*/ 0 h 27786"/>
                  <a:gd name="T11" fmla="*/ 28656 w 28656"/>
                  <a:gd name="T12" fmla="*/ 27786 h 27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56" h="27786" fill="none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</a:path>
                  <a:path w="28656" h="27786" stroke="0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  <a:lnTo>
                      <a:pt x="7056" y="6186"/>
                    </a:lnTo>
                    <a:lnTo>
                      <a:pt x="27751" y="-1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1" name="Arc 140"/>
              <p:cNvSpPr>
                <a:spLocks/>
              </p:cNvSpPr>
              <p:nvPr/>
            </p:nvSpPr>
            <p:spPr bwMode="auto">
              <a:xfrm>
                <a:off x="2146" y="1833"/>
                <a:ext cx="180" cy="389"/>
              </a:xfrm>
              <a:custGeom>
                <a:avLst/>
                <a:gdLst>
                  <a:gd name="T0" fmla="*/ 0 w 21600"/>
                  <a:gd name="T1" fmla="*/ 0 h 41236"/>
                  <a:gd name="T2" fmla="*/ 0 w 21600"/>
                  <a:gd name="T3" fmla="*/ 0 h 41236"/>
                  <a:gd name="T4" fmla="*/ 0 w 21600"/>
                  <a:gd name="T5" fmla="*/ 0 h 412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6"/>
                  <a:gd name="T11" fmla="*/ 21600 w 21600"/>
                  <a:gd name="T12" fmla="*/ 41236 h 41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6" fill="none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</a:path>
                  <a:path w="21600" h="41236" stroke="0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  <a:lnTo>
                      <a:pt x="21600" y="21544"/>
                    </a:lnTo>
                    <a:lnTo>
                      <a:pt x="12723" y="41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2" name="Arc 141"/>
              <p:cNvSpPr>
                <a:spLocks/>
              </p:cNvSpPr>
              <p:nvPr/>
            </p:nvSpPr>
            <p:spPr bwMode="auto">
              <a:xfrm>
                <a:off x="2151" y="1835"/>
                <a:ext cx="177" cy="384"/>
              </a:xfrm>
              <a:custGeom>
                <a:avLst/>
                <a:gdLst>
                  <a:gd name="T0" fmla="*/ 0 w 21600"/>
                  <a:gd name="T1" fmla="*/ 0 h 41229"/>
                  <a:gd name="T2" fmla="*/ 0 w 21600"/>
                  <a:gd name="T3" fmla="*/ 0 h 41229"/>
                  <a:gd name="T4" fmla="*/ 0 w 21600"/>
                  <a:gd name="T5" fmla="*/ 0 h 412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29"/>
                  <a:gd name="T11" fmla="*/ 21600 w 21600"/>
                  <a:gd name="T12" fmla="*/ 41229 h 41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29" fill="none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</a:path>
                  <a:path w="21600" h="41229" stroke="0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  <a:lnTo>
                      <a:pt x="21600" y="21544"/>
                    </a:lnTo>
                    <a:lnTo>
                      <a:pt x="12708" y="41229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31" name="Picture 1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2132013"/>
              <a:ext cx="1081088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2" name="Object 93"/>
            <p:cNvGraphicFramePr>
              <a:graphicFrameLocks noChangeAspect="1"/>
            </p:cNvGraphicFramePr>
            <p:nvPr/>
          </p:nvGraphicFramePr>
          <p:xfrm>
            <a:off x="5707672" y="4221162"/>
            <a:ext cx="581797" cy="451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Photo Editor 影像" r:id="rId12" imgW="1685714" imgH="1448002" progId="">
                    <p:embed/>
                  </p:oleObj>
                </mc:Choice>
                <mc:Fallback>
                  <p:oleObj name="Photo Editor 影像" r:id="rId12" imgW="1685714" imgH="14480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7672" y="4221162"/>
                          <a:ext cx="581797" cy="4510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145"/>
            <p:cNvSpPr>
              <a:spLocks noChangeArrowheads="1"/>
            </p:cNvSpPr>
            <p:nvPr/>
          </p:nvSpPr>
          <p:spPr bwMode="auto">
            <a:xfrm>
              <a:off x="3197889" y="3349170"/>
              <a:ext cx="1270986" cy="4595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國際海纜</a:t>
              </a: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652644" y="1716095"/>
              <a:ext cx="1733637" cy="1644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美加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國網中心 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92093" y="1384771"/>
              <a:ext cx="1473106" cy="1644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歐洲及日本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中研院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左-右雙向箭號 1"/>
          <p:cNvSpPr/>
          <p:nvPr/>
        </p:nvSpPr>
        <p:spPr>
          <a:xfrm>
            <a:off x="2840175" y="3932479"/>
            <a:ext cx="2174720" cy="33293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2.5G</a:t>
            </a:r>
            <a:endParaRPr lang="zh-TW" altLang="en-US" sz="2000" dirty="0"/>
          </a:p>
        </p:txBody>
      </p:sp>
      <p:sp>
        <p:nvSpPr>
          <p:cNvPr id="151" name="左-右雙向箭號 150"/>
          <p:cNvSpPr/>
          <p:nvPr/>
        </p:nvSpPr>
        <p:spPr>
          <a:xfrm>
            <a:off x="2992575" y="4149080"/>
            <a:ext cx="2174720" cy="33293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2.5G</a:t>
            </a:r>
            <a:endParaRPr lang="zh-TW" altLang="en-US" sz="2000" dirty="0"/>
          </a:p>
        </p:txBody>
      </p:sp>
      <p:sp>
        <p:nvSpPr>
          <p:cNvPr id="154" name="標題 1"/>
          <p:cNvSpPr txBox="1">
            <a:spLocks noGrp="1"/>
          </p:cNvSpPr>
          <p:nvPr>
            <p:ph type="title"/>
          </p:nvPr>
        </p:nvSpPr>
        <p:spPr bwMode="auto">
          <a:xfrm>
            <a:off x="1295400" y="274638"/>
            <a:ext cx="723704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/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壹國際骨幹</a:t>
            </a:r>
            <a:r>
              <a:rPr lang="en-US" altLang="zh-TW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現況</a:t>
            </a:r>
            <a:r>
              <a:rPr lang="en-US" altLang="zh-TW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400" b="1" dirty="0">
              <a:solidFill>
                <a:srgbClr val="C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7DCF-097E-4E3C-9450-F82E46C258A8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grpSp>
        <p:nvGrpSpPr>
          <p:cNvPr id="5" name="群組 1"/>
          <p:cNvGrpSpPr>
            <a:grpSpLocks/>
          </p:cNvGrpSpPr>
          <p:nvPr/>
        </p:nvGrpSpPr>
        <p:grpSpPr bwMode="auto">
          <a:xfrm>
            <a:off x="684213" y="1970112"/>
            <a:ext cx="7559675" cy="4267200"/>
            <a:chOff x="92093" y="1268413"/>
            <a:chExt cx="8671114" cy="530117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722938" y="3140075"/>
              <a:ext cx="1944687" cy="1008063"/>
              <a:chOff x="1882" y="2568"/>
              <a:chExt cx="1225" cy="636"/>
            </a:xfrm>
          </p:grpSpPr>
          <p:pic>
            <p:nvPicPr>
              <p:cNvPr id="147" name="Picture 3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" y="2568"/>
                <a:ext cx="1225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Text Box 4"/>
              <p:cNvSpPr txBox="1">
                <a:spLocks noChangeArrowheads="1"/>
              </p:cNvSpPr>
              <p:nvPr/>
            </p:nvSpPr>
            <p:spPr bwMode="auto">
              <a:xfrm>
                <a:off x="2064" y="2740"/>
                <a:ext cx="656" cy="2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800" b="1" kern="0" smtClean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TW" sz="1100" b="1" kern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7" name="Picture 5" descr="120px-Global_Crossing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3516645"/>
              <a:ext cx="1584326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96182" y="1988254"/>
              <a:ext cx="2230600" cy="3240265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67681" y="1715571"/>
              <a:ext cx="3095526" cy="3384234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238" y="3687763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93288" y="4757172"/>
              <a:ext cx="1161733" cy="4969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Taiwan</a:t>
              </a:r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539750" y="3213100"/>
              <a:ext cx="1800225" cy="1290638"/>
              <a:chOff x="249" y="1570"/>
              <a:chExt cx="1134" cy="813"/>
            </a:xfrm>
          </p:grpSpPr>
          <p:pic>
            <p:nvPicPr>
              <p:cNvPr id="145" name="Picture 14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570"/>
                <a:ext cx="1134" cy="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Text Box 15"/>
              <p:cNvSpPr txBox="1">
                <a:spLocks noChangeArrowheads="1"/>
              </p:cNvSpPr>
              <p:nvPr/>
            </p:nvSpPr>
            <p:spPr bwMode="auto">
              <a:xfrm>
                <a:off x="481" y="1820"/>
                <a:ext cx="670" cy="31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kern="0" dirty="0" err="1" smtClean="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TANet</a:t>
                </a:r>
                <a:endParaRPr lang="en-US" altLang="zh-TW" sz="2000" b="1" kern="0" dirty="0" smtClean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1844675"/>
              <a:ext cx="2881312" cy="158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84666" y="2234773"/>
              <a:ext cx="2305256" cy="8026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International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625800" y="4652647"/>
              <a:ext cx="874031" cy="4969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USA </a:t>
              </a:r>
            </a:p>
          </p:txBody>
        </p:sp>
        <p:pic>
          <p:nvPicPr>
            <p:cNvPr id="16" name="Picture 1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25" y="3687763"/>
              <a:ext cx="928688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058334" y="3938723"/>
              <a:ext cx="2017554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195513" y="4797425"/>
              <a:ext cx="1655762" cy="722313"/>
              <a:chOff x="1383" y="1661"/>
              <a:chExt cx="1043" cy="455"/>
            </a:xfrm>
          </p:grpSpPr>
          <p:pic>
            <p:nvPicPr>
              <p:cNvPr id="143" name="Picture 2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661"/>
                <a:ext cx="1043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Text Box 21"/>
              <p:cNvSpPr txBox="1">
                <a:spLocks noChangeArrowheads="1"/>
              </p:cNvSpPr>
              <p:nvPr/>
            </p:nvSpPr>
            <p:spPr bwMode="auto">
              <a:xfrm>
                <a:off x="1565" y="1774"/>
                <a:ext cx="172" cy="2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333399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012257" y="3466113"/>
              <a:ext cx="1243674" cy="4200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5G</a:t>
              </a: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專線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 flipV="1">
              <a:off x="1619825" y="2781063"/>
              <a:ext cx="864927" cy="934806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903559" y="4275964"/>
              <a:ext cx="2414510" cy="4200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5G </a:t>
              </a:r>
              <a:r>
                <a:rPr lang="zh-TW" altLang="en-US" sz="14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國內電信繞送出國</a:t>
              </a:r>
              <a:endParaRPr lang="en-US" altLang="zh-TW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2772454" y="4220743"/>
              <a:ext cx="285880" cy="57587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2553946" y="4932694"/>
              <a:ext cx="1088897" cy="4200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err="1" smtClean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TWGate</a:t>
              </a:r>
              <a:endParaRPr lang="en-US" altLang="zh-TW" sz="16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684213" y="1844675"/>
              <a:ext cx="1512887" cy="922338"/>
              <a:chOff x="2148" y="1404"/>
              <a:chExt cx="1535" cy="1205"/>
            </a:xfrm>
          </p:grpSpPr>
          <p:grpSp>
            <p:nvGrpSpPr>
              <p:cNvPr id="117" name="Group 28"/>
              <p:cNvGrpSpPr>
                <a:grpSpLocks/>
              </p:cNvGrpSpPr>
              <p:nvPr/>
            </p:nvGrpSpPr>
            <p:grpSpPr bwMode="auto">
              <a:xfrm>
                <a:off x="2149" y="1408"/>
                <a:ext cx="1529" cy="1196"/>
                <a:chOff x="2149" y="1408"/>
                <a:chExt cx="1529" cy="1196"/>
              </a:xfrm>
            </p:grpSpPr>
            <p:sp>
              <p:nvSpPr>
                <p:cNvPr id="134" name="Oval 29"/>
                <p:cNvSpPr>
                  <a:spLocks noChangeArrowheads="1"/>
                </p:cNvSpPr>
                <p:nvPr/>
              </p:nvSpPr>
              <p:spPr bwMode="auto">
                <a:xfrm>
                  <a:off x="2672" y="1409"/>
                  <a:ext cx="665" cy="49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5" name="Oval 30"/>
                <p:cNvSpPr>
                  <a:spLocks noChangeArrowheads="1"/>
                </p:cNvSpPr>
                <p:nvPr/>
              </p:nvSpPr>
              <p:spPr bwMode="auto">
                <a:xfrm>
                  <a:off x="2305" y="1540"/>
                  <a:ext cx="510" cy="49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6" name="Oval 31"/>
                <p:cNvSpPr>
                  <a:spLocks noChangeArrowheads="1"/>
                </p:cNvSpPr>
                <p:nvPr/>
              </p:nvSpPr>
              <p:spPr bwMode="auto">
                <a:xfrm>
                  <a:off x="2151" y="1836"/>
                  <a:ext cx="344" cy="39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7" name="Oval 32"/>
                <p:cNvSpPr>
                  <a:spLocks noChangeArrowheads="1"/>
                </p:cNvSpPr>
                <p:nvPr/>
              </p:nvSpPr>
              <p:spPr bwMode="auto">
                <a:xfrm>
                  <a:off x="2249" y="2014"/>
                  <a:ext cx="519" cy="43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8" name="Oval 33"/>
                <p:cNvSpPr>
                  <a:spLocks noChangeArrowheads="1"/>
                </p:cNvSpPr>
                <p:nvPr/>
              </p:nvSpPr>
              <p:spPr bwMode="auto">
                <a:xfrm>
                  <a:off x="2617" y="2086"/>
                  <a:ext cx="776" cy="5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9" name="Oval 34"/>
                <p:cNvSpPr>
                  <a:spLocks noChangeArrowheads="1"/>
                </p:cNvSpPr>
                <p:nvPr/>
              </p:nvSpPr>
              <p:spPr bwMode="auto">
                <a:xfrm>
                  <a:off x="3112" y="1550"/>
                  <a:ext cx="495" cy="38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0" name="Oval 35"/>
                <p:cNvSpPr>
                  <a:spLocks noChangeArrowheads="1"/>
                </p:cNvSpPr>
                <p:nvPr/>
              </p:nvSpPr>
              <p:spPr bwMode="auto">
                <a:xfrm>
                  <a:off x="3186" y="1800"/>
                  <a:ext cx="490" cy="38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1" name="Oval 36"/>
                <p:cNvSpPr>
                  <a:spLocks noChangeArrowheads="1"/>
                </p:cNvSpPr>
                <p:nvPr/>
              </p:nvSpPr>
              <p:spPr bwMode="auto">
                <a:xfrm>
                  <a:off x="3140" y="1883"/>
                  <a:ext cx="491" cy="63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2" name="Oval 37"/>
                <p:cNvSpPr>
                  <a:spLocks noChangeArrowheads="1"/>
                </p:cNvSpPr>
                <p:nvPr/>
              </p:nvSpPr>
              <p:spPr bwMode="auto">
                <a:xfrm>
                  <a:off x="2425" y="1695"/>
                  <a:ext cx="996" cy="63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8" name="Arc 38"/>
              <p:cNvSpPr>
                <a:spLocks/>
              </p:cNvSpPr>
              <p:nvPr/>
            </p:nvSpPr>
            <p:spPr bwMode="auto">
              <a:xfrm>
                <a:off x="2687" y="1403"/>
                <a:ext cx="634" cy="250"/>
              </a:xfrm>
              <a:custGeom>
                <a:avLst/>
                <a:gdLst>
                  <a:gd name="T0" fmla="*/ 0 w 40508"/>
                  <a:gd name="T1" fmla="*/ 0 h 21600"/>
                  <a:gd name="T2" fmla="*/ 0 w 40508"/>
                  <a:gd name="T3" fmla="*/ 0 h 21600"/>
                  <a:gd name="T4" fmla="*/ 0 w 4050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08"/>
                  <a:gd name="T10" fmla="*/ 0 h 21600"/>
                  <a:gd name="T11" fmla="*/ 40508 w 4050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08" h="21600" fill="none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</a:path>
                  <a:path w="40508" h="21600" stroke="0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  <a:lnTo>
                      <a:pt x="20451" y="21600"/>
                    </a:lnTo>
                    <a:lnTo>
                      <a:pt x="0" y="146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19" name="Arc 39"/>
              <p:cNvSpPr>
                <a:spLocks/>
              </p:cNvSpPr>
              <p:nvPr/>
            </p:nvSpPr>
            <p:spPr bwMode="auto">
              <a:xfrm>
                <a:off x="2691" y="1406"/>
                <a:ext cx="626" cy="247"/>
              </a:xfrm>
              <a:custGeom>
                <a:avLst/>
                <a:gdLst>
                  <a:gd name="T0" fmla="*/ 0 w 40492"/>
                  <a:gd name="T1" fmla="*/ 0 h 21600"/>
                  <a:gd name="T2" fmla="*/ 0 w 40492"/>
                  <a:gd name="T3" fmla="*/ 0 h 21600"/>
                  <a:gd name="T4" fmla="*/ 0 w 404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92"/>
                  <a:gd name="T10" fmla="*/ 0 h 21600"/>
                  <a:gd name="T11" fmla="*/ 40492 w 404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92" h="21600" fill="none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</a:path>
                  <a:path w="40492" h="21600" stroke="0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  <a:lnTo>
                      <a:pt x="20444" y="21600"/>
                    </a:lnTo>
                    <a:lnTo>
                      <a:pt x="0" y="14628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0" name="Arc 40"/>
              <p:cNvSpPr>
                <a:spLocks/>
              </p:cNvSpPr>
              <p:nvPr/>
            </p:nvSpPr>
            <p:spPr bwMode="auto">
              <a:xfrm>
                <a:off x="2303" y="1532"/>
                <a:ext cx="395" cy="307"/>
              </a:xfrm>
              <a:custGeom>
                <a:avLst/>
                <a:gdLst>
                  <a:gd name="T0" fmla="*/ 0 w 33081"/>
                  <a:gd name="T1" fmla="*/ 0 h 26382"/>
                  <a:gd name="T2" fmla="*/ 0 w 33081"/>
                  <a:gd name="T3" fmla="*/ 0 h 26382"/>
                  <a:gd name="T4" fmla="*/ 0 w 33081"/>
                  <a:gd name="T5" fmla="*/ 0 h 26382"/>
                  <a:gd name="T6" fmla="*/ 0 60000 65536"/>
                  <a:gd name="T7" fmla="*/ 0 60000 65536"/>
                  <a:gd name="T8" fmla="*/ 0 60000 65536"/>
                  <a:gd name="T9" fmla="*/ 0 w 33081"/>
                  <a:gd name="T10" fmla="*/ 0 h 26382"/>
                  <a:gd name="T11" fmla="*/ 33081 w 33081"/>
                  <a:gd name="T12" fmla="*/ 26382 h 263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81" h="26382" fill="none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</a:path>
                  <a:path w="33081" h="26382" stroke="0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  <a:lnTo>
                      <a:pt x="21600" y="21600"/>
                    </a:lnTo>
                    <a:lnTo>
                      <a:pt x="535" y="26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1" name="Arc 41"/>
              <p:cNvSpPr>
                <a:spLocks/>
              </p:cNvSpPr>
              <p:nvPr/>
            </p:nvSpPr>
            <p:spPr bwMode="auto">
              <a:xfrm>
                <a:off x="2307" y="1535"/>
                <a:ext cx="390" cy="304"/>
              </a:xfrm>
              <a:custGeom>
                <a:avLst/>
                <a:gdLst>
                  <a:gd name="T0" fmla="*/ 0 w 33078"/>
                  <a:gd name="T1" fmla="*/ 0 h 26384"/>
                  <a:gd name="T2" fmla="*/ 0 w 33078"/>
                  <a:gd name="T3" fmla="*/ 0 h 26384"/>
                  <a:gd name="T4" fmla="*/ 0 w 33078"/>
                  <a:gd name="T5" fmla="*/ 0 h 26384"/>
                  <a:gd name="T6" fmla="*/ 0 60000 65536"/>
                  <a:gd name="T7" fmla="*/ 0 60000 65536"/>
                  <a:gd name="T8" fmla="*/ 0 60000 65536"/>
                  <a:gd name="T9" fmla="*/ 0 w 33078"/>
                  <a:gd name="T10" fmla="*/ 0 h 26384"/>
                  <a:gd name="T11" fmla="*/ 33078 w 33078"/>
                  <a:gd name="T12" fmla="*/ 26384 h 26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78" h="26384" fill="none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</a:path>
                  <a:path w="33078" h="26384" stroke="0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  <a:lnTo>
                      <a:pt x="21600" y="21600"/>
                    </a:lnTo>
                    <a:lnTo>
                      <a:pt x="536" y="2638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2" name="Arc 42"/>
              <p:cNvSpPr>
                <a:spLocks/>
              </p:cNvSpPr>
              <p:nvPr/>
            </p:nvSpPr>
            <p:spPr bwMode="auto">
              <a:xfrm>
                <a:off x="2247" y="2215"/>
                <a:ext cx="394" cy="240"/>
              </a:xfrm>
              <a:custGeom>
                <a:avLst/>
                <a:gdLst>
                  <a:gd name="T0" fmla="*/ 0 w 32062"/>
                  <a:gd name="T1" fmla="*/ 0 h 22752"/>
                  <a:gd name="T2" fmla="*/ 0 w 32062"/>
                  <a:gd name="T3" fmla="*/ 0 h 22752"/>
                  <a:gd name="T4" fmla="*/ 0 w 32062"/>
                  <a:gd name="T5" fmla="*/ 0 h 22752"/>
                  <a:gd name="T6" fmla="*/ 0 60000 65536"/>
                  <a:gd name="T7" fmla="*/ 0 60000 65536"/>
                  <a:gd name="T8" fmla="*/ 0 60000 65536"/>
                  <a:gd name="T9" fmla="*/ 0 w 32062"/>
                  <a:gd name="T10" fmla="*/ 0 h 22752"/>
                  <a:gd name="T11" fmla="*/ 32062 w 32062"/>
                  <a:gd name="T12" fmla="*/ 22752 h 22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62" h="22752" fill="none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</a:path>
                  <a:path w="32062" h="22752" stroke="0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  <a:lnTo>
                      <a:pt x="21600" y="1152"/>
                    </a:lnTo>
                    <a:lnTo>
                      <a:pt x="32062" y="200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3" name="Arc 43"/>
              <p:cNvSpPr>
                <a:spLocks/>
              </p:cNvSpPr>
              <p:nvPr/>
            </p:nvSpPr>
            <p:spPr bwMode="auto">
              <a:xfrm>
                <a:off x="2251" y="2215"/>
                <a:ext cx="390" cy="234"/>
              </a:xfrm>
              <a:custGeom>
                <a:avLst/>
                <a:gdLst>
                  <a:gd name="T0" fmla="*/ 0 w 32046"/>
                  <a:gd name="T1" fmla="*/ 0 h 22754"/>
                  <a:gd name="T2" fmla="*/ 0 w 32046"/>
                  <a:gd name="T3" fmla="*/ 0 h 22754"/>
                  <a:gd name="T4" fmla="*/ 0 w 32046"/>
                  <a:gd name="T5" fmla="*/ 0 h 22754"/>
                  <a:gd name="T6" fmla="*/ 0 60000 65536"/>
                  <a:gd name="T7" fmla="*/ 0 60000 65536"/>
                  <a:gd name="T8" fmla="*/ 0 60000 65536"/>
                  <a:gd name="T9" fmla="*/ 0 w 32046"/>
                  <a:gd name="T10" fmla="*/ 0 h 22754"/>
                  <a:gd name="T11" fmla="*/ 32046 w 32046"/>
                  <a:gd name="T12" fmla="*/ 22754 h 227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46" h="22754" fill="none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</a:path>
                  <a:path w="32046" h="22754" stroke="0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  <a:lnTo>
                      <a:pt x="21600" y="1154"/>
                    </a:lnTo>
                    <a:lnTo>
                      <a:pt x="32046" y="2006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4" name="Arc 44"/>
              <p:cNvSpPr>
                <a:spLocks/>
              </p:cNvSpPr>
              <p:nvPr/>
            </p:nvSpPr>
            <p:spPr bwMode="auto">
              <a:xfrm>
                <a:off x="2630" y="2367"/>
                <a:ext cx="682" cy="242"/>
              </a:xfrm>
              <a:custGeom>
                <a:avLst/>
                <a:gdLst>
                  <a:gd name="T0" fmla="*/ 0 w 38776"/>
                  <a:gd name="T1" fmla="*/ 0 h 21600"/>
                  <a:gd name="T2" fmla="*/ 0 w 38776"/>
                  <a:gd name="T3" fmla="*/ 0 h 21600"/>
                  <a:gd name="T4" fmla="*/ 0 w 3877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76"/>
                  <a:gd name="T10" fmla="*/ 0 h 21600"/>
                  <a:gd name="T11" fmla="*/ 38776 w 387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76" h="21600" fill="none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</a:path>
                  <a:path w="38776" h="21600" stroke="0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  <a:lnTo>
                      <a:pt x="21054" y="0"/>
                    </a:lnTo>
                    <a:lnTo>
                      <a:pt x="38776" y="12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5" name="Arc 45"/>
              <p:cNvSpPr>
                <a:spLocks/>
              </p:cNvSpPr>
              <p:nvPr/>
            </p:nvSpPr>
            <p:spPr bwMode="auto">
              <a:xfrm>
                <a:off x="2634" y="2367"/>
                <a:ext cx="676" cy="240"/>
              </a:xfrm>
              <a:custGeom>
                <a:avLst/>
                <a:gdLst>
                  <a:gd name="T0" fmla="*/ 0 w 38745"/>
                  <a:gd name="T1" fmla="*/ 0 h 21600"/>
                  <a:gd name="T2" fmla="*/ 0 w 38745"/>
                  <a:gd name="T3" fmla="*/ 0 h 21600"/>
                  <a:gd name="T4" fmla="*/ 0 w 387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45"/>
                  <a:gd name="T10" fmla="*/ 0 h 21600"/>
                  <a:gd name="T11" fmla="*/ 38745 w 38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45" h="21600" fill="none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</a:path>
                  <a:path w="38745" h="21600" stroke="0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  <a:lnTo>
                      <a:pt x="21049" y="0"/>
                    </a:lnTo>
                    <a:lnTo>
                      <a:pt x="38744" y="1238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6" name="Arc 46"/>
              <p:cNvSpPr>
                <a:spLocks/>
              </p:cNvSpPr>
              <p:nvPr/>
            </p:nvSpPr>
            <p:spPr bwMode="auto">
              <a:xfrm>
                <a:off x="3312" y="1548"/>
                <a:ext cx="301" cy="291"/>
              </a:xfrm>
              <a:custGeom>
                <a:avLst/>
                <a:gdLst>
                  <a:gd name="T0" fmla="*/ 0 w 26125"/>
                  <a:gd name="T1" fmla="*/ 0 h 32585"/>
                  <a:gd name="T2" fmla="*/ 0 w 26125"/>
                  <a:gd name="T3" fmla="*/ 0 h 32585"/>
                  <a:gd name="T4" fmla="*/ 0 w 26125"/>
                  <a:gd name="T5" fmla="*/ 0 h 32585"/>
                  <a:gd name="T6" fmla="*/ 0 60000 65536"/>
                  <a:gd name="T7" fmla="*/ 0 60000 65536"/>
                  <a:gd name="T8" fmla="*/ 0 60000 65536"/>
                  <a:gd name="T9" fmla="*/ 0 w 26125"/>
                  <a:gd name="T10" fmla="*/ 0 h 32585"/>
                  <a:gd name="T11" fmla="*/ 26125 w 26125"/>
                  <a:gd name="T12" fmla="*/ 32585 h 32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25" h="32585" fill="none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</a:path>
                  <a:path w="26125" h="32585" stroke="0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  <a:lnTo>
                      <a:pt x="4525" y="21600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7" name="Arc 47"/>
              <p:cNvSpPr>
                <a:spLocks/>
              </p:cNvSpPr>
              <p:nvPr/>
            </p:nvSpPr>
            <p:spPr bwMode="auto">
              <a:xfrm>
                <a:off x="3313" y="1550"/>
                <a:ext cx="296" cy="289"/>
              </a:xfrm>
              <a:custGeom>
                <a:avLst/>
                <a:gdLst>
                  <a:gd name="T0" fmla="*/ 0 w 26110"/>
                  <a:gd name="T1" fmla="*/ 0 h 32614"/>
                  <a:gd name="T2" fmla="*/ 0 w 26110"/>
                  <a:gd name="T3" fmla="*/ 0 h 32614"/>
                  <a:gd name="T4" fmla="*/ 0 w 26110"/>
                  <a:gd name="T5" fmla="*/ 0 h 32614"/>
                  <a:gd name="T6" fmla="*/ 0 60000 65536"/>
                  <a:gd name="T7" fmla="*/ 0 60000 65536"/>
                  <a:gd name="T8" fmla="*/ 0 60000 65536"/>
                  <a:gd name="T9" fmla="*/ 0 w 26110"/>
                  <a:gd name="T10" fmla="*/ 0 h 32614"/>
                  <a:gd name="T11" fmla="*/ 26110 w 26110"/>
                  <a:gd name="T12" fmla="*/ 32614 h 326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10" h="32614" fill="none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</a:path>
                  <a:path w="26110" h="32614" stroke="0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  <a:lnTo>
                      <a:pt x="4510" y="21600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8" name="Arc 48"/>
              <p:cNvSpPr>
                <a:spLocks/>
              </p:cNvSpPr>
              <p:nvPr/>
            </p:nvSpPr>
            <p:spPr bwMode="auto">
              <a:xfrm>
                <a:off x="3398" y="1834"/>
                <a:ext cx="285" cy="286"/>
              </a:xfrm>
              <a:custGeom>
                <a:avLst/>
                <a:gdLst>
                  <a:gd name="T0" fmla="*/ 0 w 21600"/>
                  <a:gd name="T1" fmla="*/ 0 h 29351"/>
                  <a:gd name="T2" fmla="*/ 0 w 21600"/>
                  <a:gd name="T3" fmla="*/ 0 h 29351"/>
                  <a:gd name="T4" fmla="*/ 0 w 21600"/>
                  <a:gd name="T5" fmla="*/ 0 h 293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51"/>
                  <a:gd name="T11" fmla="*/ 21600 w 21600"/>
                  <a:gd name="T12" fmla="*/ 29351 h 29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51" fill="none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</a:path>
                  <a:path w="21600" h="29351" stroke="0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  <a:lnTo>
                      <a:pt x="0" y="16757"/>
                    </a:lnTo>
                    <a:lnTo>
                      <a:pt x="13629" y="-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9" name="Arc 49"/>
              <p:cNvSpPr>
                <a:spLocks/>
              </p:cNvSpPr>
              <p:nvPr/>
            </p:nvSpPr>
            <p:spPr bwMode="auto">
              <a:xfrm>
                <a:off x="3398" y="1834"/>
                <a:ext cx="281" cy="286"/>
              </a:xfrm>
              <a:custGeom>
                <a:avLst/>
                <a:gdLst>
                  <a:gd name="T0" fmla="*/ 0 w 21600"/>
                  <a:gd name="T1" fmla="*/ 0 h 29406"/>
                  <a:gd name="T2" fmla="*/ 0 w 21600"/>
                  <a:gd name="T3" fmla="*/ 0 h 29406"/>
                  <a:gd name="T4" fmla="*/ 0 w 21600"/>
                  <a:gd name="T5" fmla="*/ 0 h 294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06"/>
                  <a:gd name="T11" fmla="*/ 21600 w 21600"/>
                  <a:gd name="T12" fmla="*/ 29406 h 294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06" fill="none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</a:path>
                  <a:path w="21600" h="29406" stroke="0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  <a:lnTo>
                      <a:pt x="0" y="16782"/>
                    </a:lnTo>
                    <a:lnTo>
                      <a:pt x="135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0" name="Arc 50"/>
              <p:cNvSpPr>
                <a:spLocks/>
              </p:cNvSpPr>
              <p:nvPr/>
            </p:nvSpPr>
            <p:spPr bwMode="auto">
              <a:xfrm>
                <a:off x="3304" y="2117"/>
                <a:ext cx="334" cy="412"/>
              </a:xfrm>
              <a:custGeom>
                <a:avLst/>
                <a:gdLst>
                  <a:gd name="T0" fmla="*/ 0 w 28640"/>
                  <a:gd name="T1" fmla="*/ 0 h 27801"/>
                  <a:gd name="T2" fmla="*/ 0 w 28640"/>
                  <a:gd name="T3" fmla="*/ 0 h 27801"/>
                  <a:gd name="T4" fmla="*/ 0 w 28640"/>
                  <a:gd name="T5" fmla="*/ 0 h 27801"/>
                  <a:gd name="T6" fmla="*/ 0 60000 65536"/>
                  <a:gd name="T7" fmla="*/ 0 60000 65536"/>
                  <a:gd name="T8" fmla="*/ 0 60000 65536"/>
                  <a:gd name="T9" fmla="*/ 0 w 28640"/>
                  <a:gd name="T10" fmla="*/ 0 h 27801"/>
                  <a:gd name="T11" fmla="*/ 28640 w 28640"/>
                  <a:gd name="T12" fmla="*/ 27801 h 27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40" h="27801" fill="none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</a:path>
                  <a:path w="28640" h="27801" stroke="0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  <a:lnTo>
                      <a:pt x="7040" y="6201"/>
                    </a:lnTo>
                    <a:lnTo>
                      <a:pt x="277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1" name="Arc 51"/>
              <p:cNvSpPr>
                <a:spLocks/>
              </p:cNvSpPr>
              <p:nvPr/>
            </p:nvSpPr>
            <p:spPr bwMode="auto">
              <a:xfrm>
                <a:off x="3304" y="2117"/>
                <a:ext cx="331" cy="410"/>
              </a:xfrm>
              <a:custGeom>
                <a:avLst/>
                <a:gdLst>
                  <a:gd name="T0" fmla="*/ 0 w 28656"/>
                  <a:gd name="T1" fmla="*/ 0 h 27786"/>
                  <a:gd name="T2" fmla="*/ 0 w 28656"/>
                  <a:gd name="T3" fmla="*/ 0 h 27786"/>
                  <a:gd name="T4" fmla="*/ 0 w 28656"/>
                  <a:gd name="T5" fmla="*/ 0 h 27786"/>
                  <a:gd name="T6" fmla="*/ 0 60000 65536"/>
                  <a:gd name="T7" fmla="*/ 0 60000 65536"/>
                  <a:gd name="T8" fmla="*/ 0 60000 65536"/>
                  <a:gd name="T9" fmla="*/ 0 w 28656"/>
                  <a:gd name="T10" fmla="*/ 0 h 27786"/>
                  <a:gd name="T11" fmla="*/ 28656 w 28656"/>
                  <a:gd name="T12" fmla="*/ 27786 h 27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56" h="27786" fill="none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</a:path>
                  <a:path w="28656" h="27786" stroke="0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  <a:lnTo>
                      <a:pt x="7056" y="6186"/>
                    </a:lnTo>
                    <a:lnTo>
                      <a:pt x="27751" y="-1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2" name="Arc 52"/>
              <p:cNvSpPr>
                <a:spLocks/>
              </p:cNvSpPr>
              <p:nvPr/>
            </p:nvSpPr>
            <p:spPr bwMode="auto">
              <a:xfrm>
                <a:off x="2148" y="1831"/>
                <a:ext cx="181" cy="392"/>
              </a:xfrm>
              <a:custGeom>
                <a:avLst/>
                <a:gdLst>
                  <a:gd name="T0" fmla="*/ 0 w 21600"/>
                  <a:gd name="T1" fmla="*/ 0 h 41236"/>
                  <a:gd name="T2" fmla="*/ 0 w 21600"/>
                  <a:gd name="T3" fmla="*/ 0 h 41236"/>
                  <a:gd name="T4" fmla="*/ 0 w 21600"/>
                  <a:gd name="T5" fmla="*/ 0 h 412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6"/>
                  <a:gd name="T11" fmla="*/ 21600 w 21600"/>
                  <a:gd name="T12" fmla="*/ 41236 h 41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6" fill="none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</a:path>
                  <a:path w="21600" h="41236" stroke="0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  <a:lnTo>
                      <a:pt x="21600" y="21544"/>
                    </a:lnTo>
                    <a:lnTo>
                      <a:pt x="12723" y="41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3" name="Arc 53"/>
              <p:cNvSpPr>
                <a:spLocks/>
              </p:cNvSpPr>
              <p:nvPr/>
            </p:nvSpPr>
            <p:spPr bwMode="auto">
              <a:xfrm>
                <a:off x="2151" y="1834"/>
                <a:ext cx="176" cy="386"/>
              </a:xfrm>
              <a:custGeom>
                <a:avLst/>
                <a:gdLst>
                  <a:gd name="T0" fmla="*/ 0 w 21600"/>
                  <a:gd name="T1" fmla="*/ 0 h 41229"/>
                  <a:gd name="T2" fmla="*/ 0 w 21600"/>
                  <a:gd name="T3" fmla="*/ 0 h 41229"/>
                  <a:gd name="T4" fmla="*/ 0 w 21600"/>
                  <a:gd name="T5" fmla="*/ 0 h 412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29"/>
                  <a:gd name="T11" fmla="*/ 21600 w 21600"/>
                  <a:gd name="T12" fmla="*/ 41229 h 41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29" fill="none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</a:path>
                  <a:path w="21600" h="41229" stroke="0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  <a:lnTo>
                      <a:pt x="21600" y="21544"/>
                    </a:lnTo>
                    <a:lnTo>
                      <a:pt x="12708" y="41229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 flipV="1">
              <a:off x="2484752" y="2925031"/>
              <a:ext cx="142030" cy="79083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26" name="Group 55"/>
            <p:cNvGrpSpPr>
              <a:grpSpLocks/>
            </p:cNvGrpSpPr>
            <p:nvPr/>
          </p:nvGrpSpPr>
          <p:grpSpPr bwMode="auto">
            <a:xfrm>
              <a:off x="1331913" y="1268413"/>
              <a:ext cx="1800225" cy="936625"/>
              <a:chOff x="4368" y="2496"/>
              <a:chExt cx="782" cy="960"/>
            </a:xfrm>
          </p:grpSpPr>
          <p:grpSp>
            <p:nvGrpSpPr>
              <p:cNvPr id="62" name="Group 56"/>
              <p:cNvGrpSpPr>
                <a:grpSpLocks/>
              </p:cNvGrpSpPr>
              <p:nvPr/>
            </p:nvGrpSpPr>
            <p:grpSpPr bwMode="auto">
              <a:xfrm>
                <a:off x="4372" y="2504"/>
                <a:ext cx="778" cy="952"/>
                <a:chOff x="2155" y="1414"/>
                <a:chExt cx="1536" cy="1205"/>
              </a:xfrm>
            </p:grpSpPr>
            <p:grpSp>
              <p:nvGrpSpPr>
                <p:cNvPr id="91" name="Group 57"/>
                <p:cNvGrpSpPr>
                  <a:grpSpLocks/>
                </p:cNvGrpSpPr>
                <p:nvPr/>
              </p:nvGrpSpPr>
              <p:grpSpPr bwMode="auto">
                <a:xfrm>
                  <a:off x="2157" y="1417"/>
                  <a:ext cx="1528" cy="1197"/>
                  <a:chOff x="2157" y="1417"/>
                  <a:chExt cx="1528" cy="1197"/>
                </a:xfrm>
              </p:grpSpPr>
              <p:sp>
                <p:nvSpPr>
                  <p:cNvPr id="10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1417"/>
                    <a:ext cx="668" cy="49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50"/>
                    <a:ext cx="511" cy="49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1847"/>
                    <a:ext cx="345" cy="39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2026"/>
                    <a:ext cx="520" cy="43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2095"/>
                    <a:ext cx="779" cy="51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560"/>
                    <a:ext cx="497" cy="38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194" y="1811"/>
                    <a:ext cx="493" cy="38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1893"/>
                    <a:ext cx="492" cy="64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432" y="1703"/>
                    <a:ext cx="996" cy="63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" name="Arc 67"/>
                <p:cNvSpPr>
                  <a:spLocks/>
                </p:cNvSpPr>
                <p:nvPr/>
              </p:nvSpPr>
              <p:spPr bwMode="auto">
                <a:xfrm>
                  <a:off x="2697" y="1414"/>
                  <a:ext cx="631" cy="248"/>
                </a:xfrm>
                <a:custGeom>
                  <a:avLst/>
                  <a:gdLst>
                    <a:gd name="T0" fmla="*/ 0 w 40515"/>
                    <a:gd name="T1" fmla="*/ 0 h 21600"/>
                    <a:gd name="T2" fmla="*/ 0 w 40515"/>
                    <a:gd name="T3" fmla="*/ 0 h 21600"/>
                    <a:gd name="T4" fmla="*/ 0 w 405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15"/>
                    <a:gd name="T10" fmla="*/ 0 h 21600"/>
                    <a:gd name="T11" fmla="*/ 40515 w 405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15" h="21600" fill="none" extrusionOk="0">
                      <a:moveTo>
                        <a:pt x="-1" y="14657"/>
                      </a:moveTo>
                      <a:cubicBezTo>
                        <a:pt x="2974" y="5894"/>
                        <a:pt x="11199" y="-1"/>
                        <a:pt x="20454" y="0"/>
                      </a:cubicBezTo>
                      <a:cubicBezTo>
                        <a:pt x="29292" y="0"/>
                        <a:pt x="37239" y="5384"/>
                        <a:pt x="40515" y="13593"/>
                      </a:cubicBezTo>
                    </a:path>
                    <a:path w="40515" h="21600" stroke="0" extrusionOk="0">
                      <a:moveTo>
                        <a:pt x="-1" y="14657"/>
                      </a:moveTo>
                      <a:cubicBezTo>
                        <a:pt x="2974" y="5894"/>
                        <a:pt x="11199" y="-1"/>
                        <a:pt x="20454" y="0"/>
                      </a:cubicBezTo>
                      <a:cubicBezTo>
                        <a:pt x="29292" y="0"/>
                        <a:pt x="37239" y="5384"/>
                        <a:pt x="40515" y="13593"/>
                      </a:cubicBezTo>
                      <a:lnTo>
                        <a:pt x="20454" y="21600"/>
                      </a:lnTo>
                      <a:lnTo>
                        <a:pt x="-1" y="146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3" name="Arc 68"/>
                <p:cNvSpPr>
                  <a:spLocks/>
                </p:cNvSpPr>
                <p:nvPr/>
              </p:nvSpPr>
              <p:spPr bwMode="auto">
                <a:xfrm>
                  <a:off x="2700" y="1417"/>
                  <a:ext cx="626" cy="246"/>
                </a:xfrm>
                <a:custGeom>
                  <a:avLst/>
                  <a:gdLst>
                    <a:gd name="T0" fmla="*/ 0 w 40500"/>
                    <a:gd name="T1" fmla="*/ 0 h 21600"/>
                    <a:gd name="T2" fmla="*/ 0 w 40500"/>
                    <a:gd name="T3" fmla="*/ 0 h 21600"/>
                    <a:gd name="T4" fmla="*/ 0 w 405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0"/>
                    <a:gd name="T10" fmla="*/ 0 h 21600"/>
                    <a:gd name="T11" fmla="*/ 40500 w 405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0" h="21600" fill="none" extrusionOk="0">
                      <a:moveTo>
                        <a:pt x="-1" y="14637"/>
                      </a:moveTo>
                      <a:cubicBezTo>
                        <a:pt x="2979" y="5885"/>
                        <a:pt x="11200" y="-1"/>
                        <a:pt x="20447" y="0"/>
                      </a:cubicBezTo>
                      <a:cubicBezTo>
                        <a:pt x="29277" y="0"/>
                        <a:pt x="37217" y="5374"/>
                        <a:pt x="40499" y="13572"/>
                      </a:cubicBezTo>
                    </a:path>
                    <a:path w="40500" h="21600" stroke="0" extrusionOk="0">
                      <a:moveTo>
                        <a:pt x="-1" y="14637"/>
                      </a:moveTo>
                      <a:cubicBezTo>
                        <a:pt x="2979" y="5885"/>
                        <a:pt x="11200" y="-1"/>
                        <a:pt x="20447" y="0"/>
                      </a:cubicBezTo>
                      <a:cubicBezTo>
                        <a:pt x="29277" y="0"/>
                        <a:pt x="37217" y="5374"/>
                        <a:pt x="40499" y="13572"/>
                      </a:cubicBezTo>
                      <a:lnTo>
                        <a:pt x="20447" y="21600"/>
                      </a:lnTo>
                      <a:lnTo>
                        <a:pt x="-1" y="146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4" name="Arc 69"/>
                <p:cNvSpPr>
                  <a:spLocks/>
                </p:cNvSpPr>
                <p:nvPr/>
              </p:nvSpPr>
              <p:spPr bwMode="auto">
                <a:xfrm>
                  <a:off x="2311" y="1542"/>
                  <a:ext cx="395" cy="304"/>
                </a:xfrm>
                <a:custGeom>
                  <a:avLst/>
                  <a:gdLst>
                    <a:gd name="T0" fmla="*/ 0 w 33081"/>
                    <a:gd name="T1" fmla="*/ 0 h 26282"/>
                    <a:gd name="T2" fmla="*/ 0 w 33081"/>
                    <a:gd name="T3" fmla="*/ 0 h 26282"/>
                    <a:gd name="T4" fmla="*/ 0 w 33081"/>
                    <a:gd name="T5" fmla="*/ 0 h 26282"/>
                    <a:gd name="T6" fmla="*/ 0 60000 65536"/>
                    <a:gd name="T7" fmla="*/ 0 60000 65536"/>
                    <a:gd name="T8" fmla="*/ 0 60000 65536"/>
                    <a:gd name="T9" fmla="*/ 0 w 33081"/>
                    <a:gd name="T10" fmla="*/ 0 h 26282"/>
                    <a:gd name="T11" fmla="*/ 33081 w 33081"/>
                    <a:gd name="T12" fmla="*/ 26282 h 262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81" h="26282" fill="none" extrusionOk="0">
                      <a:moveTo>
                        <a:pt x="513" y="26281"/>
                      </a:moveTo>
                      <a:cubicBezTo>
                        <a:pt x="172" y="24744"/>
                        <a:pt x="0" y="231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</a:path>
                    <a:path w="33081" h="26282" stroke="0" extrusionOk="0">
                      <a:moveTo>
                        <a:pt x="513" y="26281"/>
                      </a:moveTo>
                      <a:cubicBezTo>
                        <a:pt x="172" y="24744"/>
                        <a:pt x="0" y="231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  <a:lnTo>
                        <a:pt x="21600" y="21600"/>
                      </a:lnTo>
                      <a:lnTo>
                        <a:pt x="513" y="262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5" name="Arc 70"/>
                <p:cNvSpPr>
                  <a:spLocks/>
                </p:cNvSpPr>
                <p:nvPr/>
              </p:nvSpPr>
              <p:spPr bwMode="auto">
                <a:xfrm>
                  <a:off x="2314" y="1547"/>
                  <a:ext cx="390" cy="299"/>
                </a:xfrm>
                <a:custGeom>
                  <a:avLst/>
                  <a:gdLst>
                    <a:gd name="T0" fmla="*/ 0 w 33078"/>
                    <a:gd name="T1" fmla="*/ 0 h 26283"/>
                    <a:gd name="T2" fmla="*/ 0 w 33078"/>
                    <a:gd name="T3" fmla="*/ 0 h 26283"/>
                    <a:gd name="T4" fmla="*/ 0 w 33078"/>
                    <a:gd name="T5" fmla="*/ 0 h 26283"/>
                    <a:gd name="T6" fmla="*/ 0 60000 65536"/>
                    <a:gd name="T7" fmla="*/ 0 60000 65536"/>
                    <a:gd name="T8" fmla="*/ 0 60000 65536"/>
                    <a:gd name="T9" fmla="*/ 0 w 33078"/>
                    <a:gd name="T10" fmla="*/ 0 h 26283"/>
                    <a:gd name="T11" fmla="*/ 33078 w 33078"/>
                    <a:gd name="T12" fmla="*/ 26283 h 262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78" h="26283" fill="none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</a:path>
                    <a:path w="33078" h="26283" stroke="0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  <a:lnTo>
                        <a:pt x="21600" y="21600"/>
                      </a:lnTo>
                      <a:lnTo>
                        <a:pt x="513" y="26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6" name="Arc 71"/>
                <p:cNvSpPr>
                  <a:spLocks/>
                </p:cNvSpPr>
                <p:nvPr/>
              </p:nvSpPr>
              <p:spPr bwMode="auto">
                <a:xfrm>
                  <a:off x="2255" y="2225"/>
                  <a:ext cx="397" cy="238"/>
                </a:xfrm>
                <a:custGeom>
                  <a:avLst/>
                  <a:gdLst>
                    <a:gd name="T0" fmla="*/ 0 w 32142"/>
                    <a:gd name="T1" fmla="*/ 0 h 22654"/>
                    <a:gd name="T2" fmla="*/ 0 w 32142"/>
                    <a:gd name="T3" fmla="*/ 0 h 22654"/>
                    <a:gd name="T4" fmla="*/ 0 w 32142"/>
                    <a:gd name="T5" fmla="*/ 0 h 22654"/>
                    <a:gd name="T6" fmla="*/ 0 60000 65536"/>
                    <a:gd name="T7" fmla="*/ 0 60000 65536"/>
                    <a:gd name="T8" fmla="*/ 0 60000 65536"/>
                    <a:gd name="T9" fmla="*/ 0 w 32142"/>
                    <a:gd name="T10" fmla="*/ 0 h 22654"/>
                    <a:gd name="T11" fmla="*/ 32142 w 32142"/>
                    <a:gd name="T12" fmla="*/ 22654 h 226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42" h="22654" fill="none" extrusionOk="0">
                      <a:moveTo>
                        <a:pt x="32141" y="19906"/>
                      </a:moveTo>
                      <a:cubicBezTo>
                        <a:pt x="28920" y="21708"/>
                        <a:pt x="25290" y="22653"/>
                        <a:pt x="21600" y="22654"/>
                      </a:cubicBezTo>
                      <a:cubicBezTo>
                        <a:pt x="9670" y="22654"/>
                        <a:pt x="0" y="12983"/>
                        <a:pt x="0" y="1054"/>
                      </a:cubicBezTo>
                      <a:cubicBezTo>
                        <a:pt x="-1" y="702"/>
                        <a:pt x="8" y="351"/>
                        <a:pt x="25" y="-1"/>
                      </a:cubicBezTo>
                    </a:path>
                    <a:path w="32142" h="22654" stroke="0" extrusionOk="0">
                      <a:moveTo>
                        <a:pt x="32141" y="19906"/>
                      </a:moveTo>
                      <a:cubicBezTo>
                        <a:pt x="28920" y="21708"/>
                        <a:pt x="25290" y="22653"/>
                        <a:pt x="21600" y="22654"/>
                      </a:cubicBezTo>
                      <a:cubicBezTo>
                        <a:pt x="9670" y="22654"/>
                        <a:pt x="0" y="12983"/>
                        <a:pt x="0" y="1054"/>
                      </a:cubicBezTo>
                      <a:cubicBezTo>
                        <a:pt x="-1" y="702"/>
                        <a:pt x="8" y="351"/>
                        <a:pt x="25" y="-1"/>
                      </a:cubicBezTo>
                      <a:lnTo>
                        <a:pt x="21600" y="1054"/>
                      </a:lnTo>
                      <a:lnTo>
                        <a:pt x="32141" y="199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7" name="Arc 72"/>
                <p:cNvSpPr>
                  <a:spLocks/>
                </p:cNvSpPr>
                <p:nvPr/>
              </p:nvSpPr>
              <p:spPr bwMode="auto">
                <a:xfrm>
                  <a:off x="2258" y="2225"/>
                  <a:ext cx="390" cy="235"/>
                </a:xfrm>
                <a:custGeom>
                  <a:avLst/>
                  <a:gdLst>
                    <a:gd name="T0" fmla="*/ 0 w 32126"/>
                    <a:gd name="T1" fmla="*/ 0 h 22656"/>
                    <a:gd name="T2" fmla="*/ 0 w 32126"/>
                    <a:gd name="T3" fmla="*/ 0 h 22656"/>
                    <a:gd name="T4" fmla="*/ 0 w 32126"/>
                    <a:gd name="T5" fmla="*/ 0 h 22656"/>
                    <a:gd name="T6" fmla="*/ 0 60000 65536"/>
                    <a:gd name="T7" fmla="*/ 0 60000 65536"/>
                    <a:gd name="T8" fmla="*/ 0 60000 65536"/>
                    <a:gd name="T9" fmla="*/ 0 w 32126"/>
                    <a:gd name="T10" fmla="*/ 0 h 22656"/>
                    <a:gd name="T11" fmla="*/ 32126 w 32126"/>
                    <a:gd name="T12" fmla="*/ 22656 h 22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26" h="22656" fill="none" extrusionOk="0">
                      <a:moveTo>
                        <a:pt x="32125" y="19917"/>
                      </a:moveTo>
                      <a:cubicBezTo>
                        <a:pt x="28908" y="21713"/>
                        <a:pt x="25284" y="22655"/>
                        <a:pt x="21600" y="22656"/>
                      </a:cubicBezTo>
                      <a:cubicBezTo>
                        <a:pt x="9670" y="22656"/>
                        <a:pt x="0" y="12985"/>
                        <a:pt x="0" y="1056"/>
                      </a:cubicBezTo>
                      <a:cubicBezTo>
                        <a:pt x="-1" y="703"/>
                        <a:pt x="8" y="351"/>
                        <a:pt x="25" y="-1"/>
                      </a:cubicBezTo>
                    </a:path>
                    <a:path w="32126" h="22656" stroke="0" extrusionOk="0">
                      <a:moveTo>
                        <a:pt x="32125" y="19917"/>
                      </a:moveTo>
                      <a:cubicBezTo>
                        <a:pt x="28908" y="21713"/>
                        <a:pt x="25284" y="22655"/>
                        <a:pt x="21600" y="22656"/>
                      </a:cubicBezTo>
                      <a:cubicBezTo>
                        <a:pt x="9670" y="22656"/>
                        <a:pt x="0" y="12985"/>
                        <a:pt x="0" y="1056"/>
                      </a:cubicBezTo>
                      <a:cubicBezTo>
                        <a:pt x="-1" y="703"/>
                        <a:pt x="8" y="351"/>
                        <a:pt x="25" y="-1"/>
                      </a:cubicBezTo>
                      <a:lnTo>
                        <a:pt x="21600" y="1056"/>
                      </a:lnTo>
                      <a:lnTo>
                        <a:pt x="32125" y="199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8" name="Arc 73"/>
                <p:cNvSpPr>
                  <a:spLocks/>
                </p:cNvSpPr>
                <p:nvPr/>
              </p:nvSpPr>
              <p:spPr bwMode="auto">
                <a:xfrm>
                  <a:off x="2638" y="2376"/>
                  <a:ext cx="682" cy="243"/>
                </a:xfrm>
                <a:custGeom>
                  <a:avLst/>
                  <a:gdLst>
                    <a:gd name="T0" fmla="*/ 0 w 38758"/>
                    <a:gd name="T1" fmla="*/ 0 h 21600"/>
                    <a:gd name="T2" fmla="*/ 0 w 38758"/>
                    <a:gd name="T3" fmla="*/ 0 h 21600"/>
                    <a:gd name="T4" fmla="*/ 0 w 3875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58"/>
                    <a:gd name="T10" fmla="*/ 0 h 21600"/>
                    <a:gd name="T11" fmla="*/ 38758 w 3875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8" h="21600" fill="none" extrusionOk="0">
                      <a:moveTo>
                        <a:pt x="38757" y="12374"/>
                      </a:moveTo>
                      <a:cubicBezTo>
                        <a:pt x="34716" y="18156"/>
                        <a:pt x="28107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</a:path>
                    <a:path w="38758" h="21600" stroke="0" extrusionOk="0">
                      <a:moveTo>
                        <a:pt x="38757" y="12374"/>
                      </a:moveTo>
                      <a:cubicBezTo>
                        <a:pt x="34716" y="18156"/>
                        <a:pt x="28107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  <a:lnTo>
                        <a:pt x="21054" y="0"/>
                      </a:lnTo>
                      <a:lnTo>
                        <a:pt x="38757" y="123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9" name="Arc 74"/>
                <p:cNvSpPr>
                  <a:spLocks/>
                </p:cNvSpPr>
                <p:nvPr/>
              </p:nvSpPr>
              <p:spPr bwMode="auto">
                <a:xfrm>
                  <a:off x="2641" y="2376"/>
                  <a:ext cx="676" cy="241"/>
                </a:xfrm>
                <a:custGeom>
                  <a:avLst/>
                  <a:gdLst>
                    <a:gd name="T0" fmla="*/ 0 w 38726"/>
                    <a:gd name="T1" fmla="*/ 0 h 21600"/>
                    <a:gd name="T2" fmla="*/ 0 w 38726"/>
                    <a:gd name="T3" fmla="*/ 0 h 21600"/>
                    <a:gd name="T4" fmla="*/ 0 w 3872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26"/>
                    <a:gd name="T10" fmla="*/ 0 h 21600"/>
                    <a:gd name="T11" fmla="*/ 38726 w 3872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26" h="21600" fill="none" extrusionOk="0">
                      <a:moveTo>
                        <a:pt x="38726" y="12413"/>
                      </a:moveTo>
                      <a:cubicBezTo>
                        <a:pt x="34681" y="18172"/>
                        <a:pt x="28086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</a:path>
                    <a:path w="38726" h="21600" stroke="0" extrusionOk="0">
                      <a:moveTo>
                        <a:pt x="38726" y="12413"/>
                      </a:moveTo>
                      <a:cubicBezTo>
                        <a:pt x="34681" y="18172"/>
                        <a:pt x="28086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  <a:lnTo>
                        <a:pt x="21049" y="0"/>
                      </a:lnTo>
                      <a:lnTo>
                        <a:pt x="38726" y="124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0" name="Arc 75"/>
                <p:cNvSpPr>
                  <a:spLocks/>
                </p:cNvSpPr>
                <p:nvPr/>
              </p:nvSpPr>
              <p:spPr bwMode="auto">
                <a:xfrm>
                  <a:off x="3320" y="1560"/>
                  <a:ext cx="301" cy="289"/>
                </a:xfrm>
                <a:custGeom>
                  <a:avLst/>
                  <a:gdLst>
                    <a:gd name="T0" fmla="*/ 0 w 26031"/>
                    <a:gd name="T1" fmla="*/ 0 h 32606"/>
                    <a:gd name="T2" fmla="*/ 0 w 26031"/>
                    <a:gd name="T3" fmla="*/ 0 h 32606"/>
                    <a:gd name="T4" fmla="*/ 0 w 26031"/>
                    <a:gd name="T5" fmla="*/ 0 h 32606"/>
                    <a:gd name="T6" fmla="*/ 0 60000 65536"/>
                    <a:gd name="T7" fmla="*/ 0 60000 65536"/>
                    <a:gd name="T8" fmla="*/ 0 60000 65536"/>
                    <a:gd name="T9" fmla="*/ 0 w 26031"/>
                    <a:gd name="T10" fmla="*/ 0 h 32606"/>
                    <a:gd name="T11" fmla="*/ 26031 w 26031"/>
                    <a:gd name="T12" fmla="*/ 32606 h 326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31" h="32606" fill="none" extrusionOk="0">
                      <a:moveTo>
                        <a:pt x="0" y="459"/>
                      </a:moveTo>
                      <a:cubicBezTo>
                        <a:pt x="1457" y="153"/>
                        <a:pt x="2942" y="-1"/>
                        <a:pt x="4431" y="0"/>
                      </a:cubicBezTo>
                      <a:cubicBezTo>
                        <a:pt x="16360" y="0"/>
                        <a:pt x="26031" y="9670"/>
                        <a:pt x="26031" y="21600"/>
                      </a:cubicBezTo>
                      <a:cubicBezTo>
                        <a:pt x="26031" y="25472"/>
                        <a:pt x="24989" y="29273"/>
                        <a:pt x="23016" y="32605"/>
                      </a:cubicBezTo>
                    </a:path>
                    <a:path w="26031" h="32606" stroke="0" extrusionOk="0">
                      <a:moveTo>
                        <a:pt x="0" y="459"/>
                      </a:moveTo>
                      <a:cubicBezTo>
                        <a:pt x="1457" y="153"/>
                        <a:pt x="2942" y="-1"/>
                        <a:pt x="4431" y="0"/>
                      </a:cubicBezTo>
                      <a:cubicBezTo>
                        <a:pt x="16360" y="0"/>
                        <a:pt x="26031" y="9670"/>
                        <a:pt x="26031" y="21600"/>
                      </a:cubicBezTo>
                      <a:cubicBezTo>
                        <a:pt x="26031" y="25472"/>
                        <a:pt x="24989" y="29273"/>
                        <a:pt x="23016" y="32605"/>
                      </a:cubicBezTo>
                      <a:lnTo>
                        <a:pt x="4431" y="21600"/>
                      </a:lnTo>
                      <a:lnTo>
                        <a:pt x="0" y="4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1" name="Arc 76"/>
                <p:cNvSpPr>
                  <a:spLocks/>
                </p:cNvSpPr>
                <p:nvPr/>
              </p:nvSpPr>
              <p:spPr bwMode="auto">
                <a:xfrm>
                  <a:off x="3323" y="1563"/>
                  <a:ext cx="298" cy="287"/>
                </a:xfrm>
                <a:custGeom>
                  <a:avLst/>
                  <a:gdLst>
                    <a:gd name="T0" fmla="*/ 0 w 26016"/>
                    <a:gd name="T1" fmla="*/ 0 h 32636"/>
                    <a:gd name="T2" fmla="*/ 0 w 26016"/>
                    <a:gd name="T3" fmla="*/ 0 h 32636"/>
                    <a:gd name="T4" fmla="*/ 0 w 26016"/>
                    <a:gd name="T5" fmla="*/ 0 h 32636"/>
                    <a:gd name="T6" fmla="*/ 0 60000 65536"/>
                    <a:gd name="T7" fmla="*/ 0 60000 65536"/>
                    <a:gd name="T8" fmla="*/ 0 60000 65536"/>
                    <a:gd name="T9" fmla="*/ 0 w 26016"/>
                    <a:gd name="T10" fmla="*/ 0 h 32636"/>
                    <a:gd name="T11" fmla="*/ 26016 w 26016"/>
                    <a:gd name="T12" fmla="*/ 32636 h 32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16" h="32636" fill="none" extrusionOk="0">
                      <a:moveTo>
                        <a:pt x="0" y="456"/>
                      </a:moveTo>
                      <a:cubicBezTo>
                        <a:pt x="1452" y="152"/>
                        <a:pt x="2932" y="-1"/>
                        <a:pt x="4416" y="0"/>
                      </a:cubicBezTo>
                      <a:cubicBezTo>
                        <a:pt x="16345" y="0"/>
                        <a:pt x="26016" y="9670"/>
                        <a:pt x="26016" y="21600"/>
                      </a:cubicBezTo>
                      <a:cubicBezTo>
                        <a:pt x="26016" y="25484"/>
                        <a:pt x="24968" y="29296"/>
                        <a:pt x="22983" y="32635"/>
                      </a:cubicBezTo>
                    </a:path>
                    <a:path w="26016" h="32636" stroke="0" extrusionOk="0">
                      <a:moveTo>
                        <a:pt x="0" y="456"/>
                      </a:moveTo>
                      <a:cubicBezTo>
                        <a:pt x="1452" y="152"/>
                        <a:pt x="2932" y="-1"/>
                        <a:pt x="4416" y="0"/>
                      </a:cubicBezTo>
                      <a:cubicBezTo>
                        <a:pt x="16345" y="0"/>
                        <a:pt x="26016" y="9670"/>
                        <a:pt x="26016" y="21600"/>
                      </a:cubicBezTo>
                      <a:cubicBezTo>
                        <a:pt x="26016" y="25484"/>
                        <a:pt x="24968" y="29296"/>
                        <a:pt x="22983" y="32635"/>
                      </a:cubicBezTo>
                      <a:lnTo>
                        <a:pt x="4416" y="21600"/>
                      </a:lnTo>
                      <a:lnTo>
                        <a:pt x="0" y="4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2" name="Arc 77"/>
                <p:cNvSpPr>
                  <a:spLocks/>
                </p:cNvSpPr>
                <p:nvPr/>
              </p:nvSpPr>
              <p:spPr bwMode="auto">
                <a:xfrm>
                  <a:off x="3406" y="1841"/>
                  <a:ext cx="287" cy="289"/>
                </a:xfrm>
                <a:custGeom>
                  <a:avLst/>
                  <a:gdLst>
                    <a:gd name="T0" fmla="*/ 0 w 21600"/>
                    <a:gd name="T1" fmla="*/ 0 h 29465"/>
                    <a:gd name="T2" fmla="*/ 0 w 21600"/>
                    <a:gd name="T3" fmla="*/ 0 h 29465"/>
                    <a:gd name="T4" fmla="*/ 0 w 21600"/>
                    <a:gd name="T5" fmla="*/ 0 h 294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65"/>
                    <a:gd name="T11" fmla="*/ 21600 w 21600"/>
                    <a:gd name="T12" fmla="*/ 29465 h 294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65" fill="none" extrusionOk="0">
                      <a:moveTo>
                        <a:pt x="13533" y="-1"/>
                      </a:moveTo>
                      <a:cubicBezTo>
                        <a:pt x="18633" y="4099"/>
                        <a:pt x="21600" y="10291"/>
                        <a:pt x="21600" y="16835"/>
                      </a:cubicBezTo>
                      <a:cubicBezTo>
                        <a:pt x="21600" y="21368"/>
                        <a:pt x="20173" y="25787"/>
                        <a:pt x="17522" y="29465"/>
                      </a:cubicBezTo>
                    </a:path>
                    <a:path w="21600" h="29465" stroke="0" extrusionOk="0">
                      <a:moveTo>
                        <a:pt x="13533" y="-1"/>
                      </a:moveTo>
                      <a:cubicBezTo>
                        <a:pt x="18633" y="4099"/>
                        <a:pt x="21600" y="10291"/>
                        <a:pt x="21600" y="16835"/>
                      </a:cubicBezTo>
                      <a:cubicBezTo>
                        <a:pt x="21600" y="21368"/>
                        <a:pt x="20173" y="25787"/>
                        <a:pt x="17522" y="29465"/>
                      </a:cubicBezTo>
                      <a:lnTo>
                        <a:pt x="0" y="16835"/>
                      </a:lnTo>
                      <a:lnTo>
                        <a:pt x="13533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3" name="Arc 78"/>
                <p:cNvSpPr>
                  <a:spLocks/>
                </p:cNvSpPr>
                <p:nvPr/>
              </p:nvSpPr>
              <p:spPr bwMode="auto">
                <a:xfrm>
                  <a:off x="3406" y="1844"/>
                  <a:ext cx="284" cy="287"/>
                </a:xfrm>
                <a:custGeom>
                  <a:avLst/>
                  <a:gdLst>
                    <a:gd name="T0" fmla="*/ 0 w 21600"/>
                    <a:gd name="T1" fmla="*/ 0 h 29520"/>
                    <a:gd name="T2" fmla="*/ 0 w 21600"/>
                    <a:gd name="T3" fmla="*/ 0 h 29520"/>
                    <a:gd name="T4" fmla="*/ 0 w 21600"/>
                    <a:gd name="T5" fmla="*/ 0 h 2952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520"/>
                    <a:gd name="T11" fmla="*/ 21600 w 21600"/>
                    <a:gd name="T12" fmla="*/ 29520 h 29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520" fill="none" extrusionOk="0">
                      <a:moveTo>
                        <a:pt x="13503" y="-1"/>
                      </a:moveTo>
                      <a:cubicBezTo>
                        <a:pt x="18621" y="4099"/>
                        <a:pt x="21600" y="10301"/>
                        <a:pt x="21600" y="16859"/>
                      </a:cubicBezTo>
                      <a:cubicBezTo>
                        <a:pt x="21600" y="21405"/>
                        <a:pt x="20165" y="25836"/>
                        <a:pt x="17500" y="29519"/>
                      </a:cubicBezTo>
                    </a:path>
                    <a:path w="21600" h="29520" stroke="0" extrusionOk="0">
                      <a:moveTo>
                        <a:pt x="13503" y="-1"/>
                      </a:moveTo>
                      <a:cubicBezTo>
                        <a:pt x="18621" y="4099"/>
                        <a:pt x="21600" y="10301"/>
                        <a:pt x="21600" y="16859"/>
                      </a:cubicBezTo>
                      <a:cubicBezTo>
                        <a:pt x="21600" y="21405"/>
                        <a:pt x="20165" y="25836"/>
                        <a:pt x="17500" y="29519"/>
                      </a:cubicBezTo>
                      <a:lnTo>
                        <a:pt x="0" y="16859"/>
                      </a:lnTo>
                      <a:lnTo>
                        <a:pt x="13503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4" name="Arc 79"/>
                <p:cNvSpPr>
                  <a:spLocks/>
                </p:cNvSpPr>
                <p:nvPr/>
              </p:nvSpPr>
              <p:spPr bwMode="auto">
                <a:xfrm>
                  <a:off x="3312" y="2125"/>
                  <a:ext cx="334" cy="414"/>
                </a:xfrm>
                <a:custGeom>
                  <a:avLst/>
                  <a:gdLst>
                    <a:gd name="T0" fmla="*/ 0 w 28563"/>
                    <a:gd name="T1" fmla="*/ 0 h 27863"/>
                    <a:gd name="T2" fmla="*/ 0 w 28563"/>
                    <a:gd name="T3" fmla="*/ 0 h 27863"/>
                    <a:gd name="T4" fmla="*/ 0 w 28563"/>
                    <a:gd name="T5" fmla="*/ 0 h 27863"/>
                    <a:gd name="T6" fmla="*/ 0 60000 65536"/>
                    <a:gd name="T7" fmla="*/ 0 60000 65536"/>
                    <a:gd name="T8" fmla="*/ 0 60000 65536"/>
                    <a:gd name="T9" fmla="*/ 0 w 28563"/>
                    <a:gd name="T10" fmla="*/ 0 h 27863"/>
                    <a:gd name="T11" fmla="*/ 28563 w 28563"/>
                    <a:gd name="T12" fmla="*/ 27863 h 278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63" h="27863" fill="none" extrusionOk="0">
                      <a:moveTo>
                        <a:pt x="27635" y="-1"/>
                      </a:moveTo>
                      <a:cubicBezTo>
                        <a:pt x="28250" y="2030"/>
                        <a:pt x="28563" y="4141"/>
                        <a:pt x="28563" y="6263"/>
                      </a:cubicBezTo>
                      <a:cubicBezTo>
                        <a:pt x="28563" y="18192"/>
                        <a:pt x="18892" y="27863"/>
                        <a:pt x="6963" y="27863"/>
                      </a:cubicBezTo>
                      <a:cubicBezTo>
                        <a:pt x="4594" y="27863"/>
                        <a:pt x="2242" y="27473"/>
                        <a:pt x="0" y="26709"/>
                      </a:cubicBezTo>
                    </a:path>
                    <a:path w="28563" h="27863" stroke="0" extrusionOk="0">
                      <a:moveTo>
                        <a:pt x="27635" y="-1"/>
                      </a:moveTo>
                      <a:cubicBezTo>
                        <a:pt x="28250" y="2030"/>
                        <a:pt x="28563" y="4141"/>
                        <a:pt x="28563" y="6263"/>
                      </a:cubicBezTo>
                      <a:cubicBezTo>
                        <a:pt x="28563" y="18192"/>
                        <a:pt x="18892" y="27863"/>
                        <a:pt x="6963" y="27863"/>
                      </a:cubicBezTo>
                      <a:cubicBezTo>
                        <a:pt x="4594" y="27863"/>
                        <a:pt x="2242" y="27473"/>
                        <a:pt x="0" y="26709"/>
                      </a:cubicBezTo>
                      <a:lnTo>
                        <a:pt x="6963" y="6263"/>
                      </a:lnTo>
                      <a:lnTo>
                        <a:pt x="27635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5" name="Arc 80"/>
                <p:cNvSpPr>
                  <a:spLocks/>
                </p:cNvSpPr>
                <p:nvPr/>
              </p:nvSpPr>
              <p:spPr bwMode="auto">
                <a:xfrm>
                  <a:off x="3314" y="2128"/>
                  <a:ext cx="334" cy="409"/>
                </a:xfrm>
                <a:custGeom>
                  <a:avLst/>
                  <a:gdLst>
                    <a:gd name="T0" fmla="*/ 0 w 28579"/>
                    <a:gd name="T1" fmla="*/ 0 h 27848"/>
                    <a:gd name="T2" fmla="*/ 0 w 28579"/>
                    <a:gd name="T3" fmla="*/ 0 h 27848"/>
                    <a:gd name="T4" fmla="*/ 0 w 28579"/>
                    <a:gd name="T5" fmla="*/ 0 h 27848"/>
                    <a:gd name="T6" fmla="*/ 0 60000 65536"/>
                    <a:gd name="T7" fmla="*/ 0 60000 65536"/>
                    <a:gd name="T8" fmla="*/ 0 60000 65536"/>
                    <a:gd name="T9" fmla="*/ 0 w 28579"/>
                    <a:gd name="T10" fmla="*/ 0 h 27848"/>
                    <a:gd name="T11" fmla="*/ 28579 w 28579"/>
                    <a:gd name="T12" fmla="*/ 27848 h 278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9" h="27848" fill="none" extrusionOk="0">
                      <a:moveTo>
                        <a:pt x="27655" y="0"/>
                      </a:moveTo>
                      <a:cubicBezTo>
                        <a:pt x="28267" y="2026"/>
                        <a:pt x="28579" y="4131"/>
                        <a:pt x="28579" y="6248"/>
                      </a:cubicBezTo>
                      <a:cubicBezTo>
                        <a:pt x="28579" y="18177"/>
                        <a:pt x="18908" y="27848"/>
                        <a:pt x="6979" y="27848"/>
                      </a:cubicBezTo>
                      <a:cubicBezTo>
                        <a:pt x="4604" y="27848"/>
                        <a:pt x="2246" y="27456"/>
                        <a:pt x="0" y="26689"/>
                      </a:cubicBezTo>
                    </a:path>
                    <a:path w="28579" h="27848" stroke="0" extrusionOk="0">
                      <a:moveTo>
                        <a:pt x="27655" y="0"/>
                      </a:moveTo>
                      <a:cubicBezTo>
                        <a:pt x="28267" y="2026"/>
                        <a:pt x="28579" y="4131"/>
                        <a:pt x="28579" y="6248"/>
                      </a:cubicBezTo>
                      <a:cubicBezTo>
                        <a:pt x="28579" y="18177"/>
                        <a:pt x="18908" y="27848"/>
                        <a:pt x="6979" y="27848"/>
                      </a:cubicBezTo>
                      <a:cubicBezTo>
                        <a:pt x="4604" y="27848"/>
                        <a:pt x="2246" y="27456"/>
                        <a:pt x="0" y="26689"/>
                      </a:cubicBezTo>
                      <a:lnTo>
                        <a:pt x="6979" y="6248"/>
                      </a:lnTo>
                      <a:lnTo>
                        <a:pt x="276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6" name="Arc 81"/>
                <p:cNvSpPr>
                  <a:spLocks/>
                </p:cNvSpPr>
                <p:nvPr/>
              </p:nvSpPr>
              <p:spPr bwMode="auto">
                <a:xfrm>
                  <a:off x="2155" y="1841"/>
                  <a:ext cx="181" cy="391"/>
                </a:xfrm>
                <a:custGeom>
                  <a:avLst/>
                  <a:gdLst>
                    <a:gd name="T0" fmla="*/ 0 w 21600"/>
                    <a:gd name="T1" fmla="*/ 0 h 41254"/>
                    <a:gd name="T2" fmla="*/ 0 w 21600"/>
                    <a:gd name="T3" fmla="*/ 0 h 41254"/>
                    <a:gd name="T4" fmla="*/ 0 w 21600"/>
                    <a:gd name="T5" fmla="*/ 0 h 412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54"/>
                    <a:gd name="T11" fmla="*/ 21600 w 21600"/>
                    <a:gd name="T12" fmla="*/ 41254 h 412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54" fill="none" extrusionOk="0">
                      <a:moveTo>
                        <a:pt x="12745" y="41253"/>
                      </a:moveTo>
                      <a:cubicBezTo>
                        <a:pt x="4989" y="37767"/>
                        <a:pt x="0" y="30055"/>
                        <a:pt x="0" y="21552"/>
                      </a:cubicBezTo>
                      <a:cubicBezTo>
                        <a:pt x="-1" y="10181"/>
                        <a:pt x="8814" y="758"/>
                        <a:pt x="20160" y="0"/>
                      </a:cubicBezTo>
                    </a:path>
                    <a:path w="21600" h="41254" stroke="0" extrusionOk="0">
                      <a:moveTo>
                        <a:pt x="12745" y="41253"/>
                      </a:moveTo>
                      <a:cubicBezTo>
                        <a:pt x="4989" y="37767"/>
                        <a:pt x="0" y="30055"/>
                        <a:pt x="0" y="21552"/>
                      </a:cubicBezTo>
                      <a:cubicBezTo>
                        <a:pt x="-1" y="10181"/>
                        <a:pt x="8814" y="758"/>
                        <a:pt x="20160" y="0"/>
                      </a:cubicBezTo>
                      <a:lnTo>
                        <a:pt x="21600" y="21552"/>
                      </a:lnTo>
                      <a:lnTo>
                        <a:pt x="12745" y="41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7" name="Arc 82"/>
                <p:cNvSpPr>
                  <a:spLocks/>
                </p:cNvSpPr>
                <p:nvPr/>
              </p:nvSpPr>
              <p:spPr bwMode="auto">
                <a:xfrm>
                  <a:off x="2158" y="1844"/>
                  <a:ext cx="178" cy="386"/>
                </a:xfrm>
                <a:custGeom>
                  <a:avLst/>
                  <a:gdLst>
                    <a:gd name="T0" fmla="*/ 0 w 21600"/>
                    <a:gd name="T1" fmla="*/ 0 h 41247"/>
                    <a:gd name="T2" fmla="*/ 0 w 21600"/>
                    <a:gd name="T3" fmla="*/ 0 h 41247"/>
                    <a:gd name="T4" fmla="*/ 0 w 21600"/>
                    <a:gd name="T5" fmla="*/ 0 h 4124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47"/>
                    <a:gd name="T11" fmla="*/ 21600 w 21600"/>
                    <a:gd name="T12" fmla="*/ 41247 h 41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47" fill="none" extrusionOk="0">
                      <a:moveTo>
                        <a:pt x="12730" y="41247"/>
                      </a:moveTo>
                      <a:cubicBezTo>
                        <a:pt x="4982" y="37757"/>
                        <a:pt x="0" y="30049"/>
                        <a:pt x="0" y="21552"/>
                      </a:cubicBezTo>
                      <a:cubicBezTo>
                        <a:pt x="-1" y="10182"/>
                        <a:pt x="8813" y="759"/>
                        <a:pt x="20157" y="0"/>
                      </a:cubicBezTo>
                    </a:path>
                    <a:path w="21600" h="41247" stroke="0" extrusionOk="0">
                      <a:moveTo>
                        <a:pt x="12730" y="41247"/>
                      </a:moveTo>
                      <a:cubicBezTo>
                        <a:pt x="4982" y="37757"/>
                        <a:pt x="0" y="30049"/>
                        <a:pt x="0" y="21552"/>
                      </a:cubicBezTo>
                      <a:cubicBezTo>
                        <a:pt x="-1" y="10182"/>
                        <a:pt x="8813" y="759"/>
                        <a:pt x="20157" y="0"/>
                      </a:cubicBezTo>
                      <a:lnTo>
                        <a:pt x="21600" y="21552"/>
                      </a:lnTo>
                      <a:lnTo>
                        <a:pt x="12730" y="41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3" name="Group 83"/>
              <p:cNvGrpSpPr>
                <a:grpSpLocks/>
              </p:cNvGrpSpPr>
              <p:nvPr/>
            </p:nvGrpSpPr>
            <p:grpSpPr bwMode="auto">
              <a:xfrm>
                <a:off x="4368" y="2496"/>
                <a:ext cx="778" cy="952"/>
                <a:chOff x="2148" y="1404"/>
                <a:chExt cx="1535" cy="1205"/>
              </a:xfrm>
            </p:grpSpPr>
            <p:grpSp>
              <p:nvGrpSpPr>
                <p:cNvPr id="65" name="Group 84"/>
                <p:cNvGrpSpPr>
                  <a:grpSpLocks/>
                </p:cNvGrpSpPr>
                <p:nvPr/>
              </p:nvGrpSpPr>
              <p:grpSpPr bwMode="auto">
                <a:xfrm>
                  <a:off x="2149" y="1408"/>
                  <a:ext cx="1529" cy="1196"/>
                  <a:chOff x="2149" y="1408"/>
                  <a:chExt cx="1529" cy="1196"/>
                </a:xfrm>
              </p:grpSpPr>
              <p:sp>
                <p:nvSpPr>
                  <p:cNvPr id="8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74" y="1409"/>
                    <a:ext cx="666" cy="49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1542"/>
                    <a:ext cx="510" cy="49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151" y="1836"/>
                    <a:ext cx="345" cy="39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251" y="2016"/>
                    <a:ext cx="521" cy="4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087"/>
                    <a:ext cx="777" cy="51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117" y="1552"/>
                    <a:ext cx="495" cy="38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192" y="1801"/>
                    <a:ext cx="492" cy="38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882"/>
                    <a:ext cx="493" cy="64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2424" y="1696"/>
                    <a:ext cx="997" cy="6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6" name="Arc 94"/>
                <p:cNvSpPr>
                  <a:spLocks/>
                </p:cNvSpPr>
                <p:nvPr/>
              </p:nvSpPr>
              <p:spPr bwMode="auto">
                <a:xfrm>
                  <a:off x="2688" y="1404"/>
                  <a:ext cx="635" cy="248"/>
                </a:xfrm>
                <a:custGeom>
                  <a:avLst/>
                  <a:gdLst>
                    <a:gd name="T0" fmla="*/ 0 w 40508"/>
                    <a:gd name="T1" fmla="*/ 0 h 21600"/>
                    <a:gd name="T2" fmla="*/ 0 w 40508"/>
                    <a:gd name="T3" fmla="*/ 0 h 21600"/>
                    <a:gd name="T4" fmla="*/ 0 w 405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8"/>
                    <a:gd name="T10" fmla="*/ 0 h 21600"/>
                    <a:gd name="T11" fmla="*/ 40508 w 405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8" h="21600" fill="none" extrusionOk="0">
                      <a:moveTo>
                        <a:pt x="0" y="14648"/>
                      </a:moveTo>
                      <a:cubicBezTo>
                        <a:pt x="2977" y="5890"/>
                        <a:pt x="11200" y="-1"/>
                        <a:pt x="20451" y="0"/>
                      </a:cubicBezTo>
                      <a:cubicBezTo>
                        <a:pt x="29285" y="0"/>
                        <a:pt x="37229" y="5380"/>
                        <a:pt x="40508" y="13583"/>
                      </a:cubicBezTo>
                    </a:path>
                    <a:path w="40508" h="21600" stroke="0" extrusionOk="0">
                      <a:moveTo>
                        <a:pt x="0" y="14648"/>
                      </a:moveTo>
                      <a:cubicBezTo>
                        <a:pt x="2977" y="5890"/>
                        <a:pt x="11200" y="-1"/>
                        <a:pt x="20451" y="0"/>
                      </a:cubicBezTo>
                      <a:cubicBezTo>
                        <a:pt x="29285" y="0"/>
                        <a:pt x="37229" y="5380"/>
                        <a:pt x="40508" y="13583"/>
                      </a:cubicBezTo>
                      <a:lnTo>
                        <a:pt x="20451" y="21600"/>
                      </a:lnTo>
                      <a:lnTo>
                        <a:pt x="0" y="146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7" name="Arc 95"/>
                <p:cNvSpPr>
                  <a:spLocks/>
                </p:cNvSpPr>
                <p:nvPr/>
              </p:nvSpPr>
              <p:spPr bwMode="auto">
                <a:xfrm>
                  <a:off x="2691" y="1407"/>
                  <a:ext cx="627" cy="246"/>
                </a:xfrm>
                <a:custGeom>
                  <a:avLst/>
                  <a:gdLst>
                    <a:gd name="T0" fmla="*/ 0 w 40492"/>
                    <a:gd name="T1" fmla="*/ 0 h 21600"/>
                    <a:gd name="T2" fmla="*/ 0 w 40492"/>
                    <a:gd name="T3" fmla="*/ 0 h 21600"/>
                    <a:gd name="T4" fmla="*/ 0 w 404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492"/>
                    <a:gd name="T10" fmla="*/ 0 h 21600"/>
                    <a:gd name="T11" fmla="*/ 40492 w 404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92" h="21600" fill="none" extrusionOk="0">
                      <a:moveTo>
                        <a:pt x="0" y="14628"/>
                      </a:moveTo>
                      <a:cubicBezTo>
                        <a:pt x="2983" y="5880"/>
                        <a:pt x="11201" y="-1"/>
                        <a:pt x="20444" y="0"/>
                      </a:cubicBezTo>
                      <a:cubicBezTo>
                        <a:pt x="29269" y="0"/>
                        <a:pt x="37207" y="5369"/>
                        <a:pt x="40492" y="13560"/>
                      </a:cubicBezTo>
                    </a:path>
                    <a:path w="40492" h="21600" stroke="0" extrusionOk="0">
                      <a:moveTo>
                        <a:pt x="0" y="14628"/>
                      </a:moveTo>
                      <a:cubicBezTo>
                        <a:pt x="2983" y="5880"/>
                        <a:pt x="11201" y="-1"/>
                        <a:pt x="20444" y="0"/>
                      </a:cubicBezTo>
                      <a:cubicBezTo>
                        <a:pt x="29269" y="0"/>
                        <a:pt x="37207" y="5369"/>
                        <a:pt x="40492" y="13560"/>
                      </a:cubicBezTo>
                      <a:lnTo>
                        <a:pt x="20444" y="21600"/>
                      </a:lnTo>
                      <a:lnTo>
                        <a:pt x="0" y="146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8" name="Arc 96"/>
                <p:cNvSpPr>
                  <a:spLocks/>
                </p:cNvSpPr>
                <p:nvPr/>
              </p:nvSpPr>
              <p:spPr bwMode="auto">
                <a:xfrm>
                  <a:off x="2303" y="1532"/>
                  <a:ext cx="396" cy="307"/>
                </a:xfrm>
                <a:custGeom>
                  <a:avLst/>
                  <a:gdLst>
                    <a:gd name="T0" fmla="*/ 0 w 33081"/>
                    <a:gd name="T1" fmla="*/ 0 h 26382"/>
                    <a:gd name="T2" fmla="*/ 0 w 33081"/>
                    <a:gd name="T3" fmla="*/ 0 h 26382"/>
                    <a:gd name="T4" fmla="*/ 0 w 33081"/>
                    <a:gd name="T5" fmla="*/ 0 h 26382"/>
                    <a:gd name="T6" fmla="*/ 0 60000 65536"/>
                    <a:gd name="T7" fmla="*/ 0 60000 65536"/>
                    <a:gd name="T8" fmla="*/ 0 60000 65536"/>
                    <a:gd name="T9" fmla="*/ 0 w 33081"/>
                    <a:gd name="T10" fmla="*/ 0 h 26382"/>
                    <a:gd name="T11" fmla="*/ 33081 w 33081"/>
                    <a:gd name="T12" fmla="*/ 26382 h 26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81" h="26382" fill="none" extrusionOk="0">
                      <a:moveTo>
                        <a:pt x="535" y="26382"/>
                      </a:moveTo>
                      <a:cubicBezTo>
                        <a:pt x="179" y="24812"/>
                        <a:pt x="0" y="232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</a:path>
                    <a:path w="33081" h="26382" stroke="0" extrusionOk="0">
                      <a:moveTo>
                        <a:pt x="535" y="26382"/>
                      </a:moveTo>
                      <a:cubicBezTo>
                        <a:pt x="179" y="24812"/>
                        <a:pt x="0" y="232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  <a:lnTo>
                        <a:pt x="21600" y="21600"/>
                      </a:lnTo>
                      <a:lnTo>
                        <a:pt x="535" y="263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9" name="Arc 97"/>
                <p:cNvSpPr>
                  <a:spLocks/>
                </p:cNvSpPr>
                <p:nvPr/>
              </p:nvSpPr>
              <p:spPr bwMode="auto">
                <a:xfrm>
                  <a:off x="2306" y="1537"/>
                  <a:ext cx="393" cy="302"/>
                </a:xfrm>
                <a:custGeom>
                  <a:avLst/>
                  <a:gdLst>
                    <a:gd name="T0" fmla="*/ 0 w 33078"/>
                    <a:gd name="T1" fmla="*/ 0 h 26384"/>
                    <a:gd name="T2" fmla="*/ 0 w 33078"/>
                    <a:gd name="T3" fmla="*/ 0 h 26384"/>
                    <a:gd name="T4" fmla="*/ 0 w 33078"/>
                    <a:gd name="T5" fmla="*/ 0 h 26384"/>
                    <a:gd name="T6" fmla="*/ 0 60000 65536"/>
                    <a:gd name="T7" fmla="*/ 0 60000 65536"/>
                    <a:gd name="T8" fmla="*/ 0 60000 65536"/>
                    <a:gd name="T9" fmla="*/ 0 w 33078"/>
                    <a:gd name="T10" fmla="*/ 0 h 26384"/>
                    <a:gd name="T11" fmla="*/ 33078 w 33078"/>
                    <a:gd name="T12" fmla="*/ 26384 h 26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78" h="26384" fill="none" extrusionOk="0">
                      <a:moveTo>
                        <a:pt x="536" y="26383"/>
                      </a:moveTo>
                      <a:cubicBezTo>
                        <a:pt x="179" y="24814"/>
                        <a:pt x="0" y="23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</a:path>
                    <a:path w="33078" h="26384" stroke="0" extrusionOk="0">
                      <a:moveTo>
                        <a:pt x="536" y="26383"/>
                      </a:moveTo>
                      <a:cubicBezTo>
                        <a:pt x="179" y="24814"/>
                        <a:pt x="0" y="23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  <a:lnTo>
                        <a:pt x="21600" y="21600"/>
                      </a:lnTo>
                      <a:lnTo>
                        <a:pt x="536" y="263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0" name="Arc 98"/>
                <p:cNvSpPr>
                  <a:spLocks/>
                </p:cNvSpPr>
                <p:nvPr/>
              </p:nvSpPr>
              <p:spPr bwMode="auto">
                <a:xfrm>
                  <a:off x="2248" y="2215"/>
                  <a:ext cx="395" cy="238"/>
                </a:xfrm>
                <a:custGeom>
                  <a:avLst/>
                  <a:gdLst>
                    <a:gd name="T0" fmla="*/ 0 w 32062"/>
                    <a:gd name="T1" fmla="*/ 0 h 22752"/>
                    <a:gd name="T2" fmla="*/ 0 w 32062"/>
                    <a:gd name="T3" fmla="*/ 0 h 22752"/>
                    <a:gd name="T4" fmla="*/ 0 w 32062"/>
                    <a:gd name="T5" fmla="*/ 0 h 22752"/>
                    <a:gd name="T6" fmla="*/ 0 60000 65536"/>
                    <a:gd name="T7" fmla="*/ 0 60000 65536"/>
                    <a:gd name="T8" fmla="*/ 0 60000 65536"/>
                    <a:gd name="T9" fmla="*/ 0 w 32062"/>
                    <a:gd name="T10" fmla="*/ 0 h 22752"/>
                    <a:gd name="T11" fmla="*/ 32062 w 32062"/>
                    <a:gd name="T12" fmla="*/ 22752 h 227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2" h="22752" fill="none" extrusionOk="0">
                      <a:moveTo>
                        <a:pt x="32062" y="20049"/>
                      </a:moveTo>
                      <a:cubicBezTo>
                        <a:pt x="28860" y="21821"/>
                        <a:pt x="25260" y="22751"/>
                        <a:pt x="21600" y="22752"/>
                      </a:cubicBezTo>
                      <a:cubicBezTo>
                        <a:pt x="9670" y="22752"/>
                        <a:pt x="0" y="13081"/>
                        <a:pt x="0" y="1152"/>
                      </a:cubicBezTo>
                      <a:cubicBezTo>
                        <a:pt x="-1" y="767"/>
                        <a:pt x="10" y="383"/>
                        <a:pt x="30" y="-1"/>
                      </a:cubicBezTo>
                    </a:path>
                    <a:path w="32062" h="22752" stroke="0" extrusionOk="0">
                      <a:moveTo>
                        <a:pt x="32062" y="20049"/>
                      </a:moveTo>
                      <a:cubicBezTo>
                        <a:pt x="28860" y="21821"/>
                        <a:pt x="25260" y="22751"/>
                        <a:pt x="21600" y="22752"/>
                      </a:cubicBezTo>
                      <a:cubicBezTo>
                        <a:pt x="9670" y="22752"/>
                        <a:pt x="0" y="13081"/>
                        <a:pt x="0" y="1152"/>
                      </a:cubicBezTo>
                      <a:cubicBezTo>
                        <a:pt x="-1" y="767"/>
                        <a:pt x="10" y="383"/>
                        <a:pt x="30" y="-1"/>
                      </a:cubicBezTo>
                      <a:lnTo>
                        <a:pt x="21600" y="1152"/>
                      </a:lnTo>
                      <a:lnTo>
                        <a:pt x="32062" y="20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1" name="Arc 99"/>
                <p:cNvSpPr>
                  <a:spLocks/>
                </p:cNvSpPr>
                <p:nvPr/>
              </p:nvSpPr>
              <p:spPr bwMode="auto">
                <a:xfrm>
                  <a:off x="2251" y="2215"/>
                  <a:ext cx="390" cy="235"/>
                </a:xfrm>
                <a:custGeom>
                  <a:avLst/>
                  <a:gdLst>
                    <a:gd name="T0" fmla="*/ 0 w 32046"/>
                    <a:gd name="T1" fmla="*/ 0 h 22754"/>
                    <a:gd name="T2" fmla="*/ 0 w 32046"/>
                    <a:gd name="T3" fmla="*/ 0 h 22754"/>
                    <a:gd name="T4" fmla="*/ 0 w 32046"/>
                    <a:gd name="T5" fmla="*/ 0 h 22754"/>
                    <a:gd name="T6" fmla="*/ 0 60000 65536"/>
                    <a:gd name="T7" fmla="*/ 0 60000 65536"/>
                    <a:gd name="T8" fmla="*/ 0 60000 65536"/>
                    <a:gd name="T9" fmla="*/ 0 w 32046"/>
                    <a:gd name="T10" fmla="*/ 0 h 22754"/>
                    <a:gd name="T11" fmla="*/ 32046 w 32046"/>
                    <a:gd name="T12" fmla="*/ 22754 h 227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46" h="22754" fill="none" extrusionOk="0">
                      <a:moveTo>
                        <a:pt x="32046" y="20060"/>
                      </a:moveTo>
                      <a:cubicBezTo>
                        <a:pt x="28847" y="21827"/>
                        <a:pt x="25253" y="22753"/>
                        <a:pt x="21600" y="22754"/>
                      </a:cubicBezTo>
                      <a:cubicBezTo>
                        <a:pt x="9670" y="22754"/>
                        <a:pt x="0" y="13083"/>
                        <a:pt x="0" y="1154"/>
                      </a:cubicBezTo>
                      <a:cubicBezTo>
                        <a:pt x="-1" y="769"/>
                        <a:pt x="10" y="384"/>
                        <a:pt x="30" y="-1"/>
                      </a:cubicBezTo>
                    </a:path>
                    <a:path w="32046" h="22754" stroke="0" extrusionOk="0">
                      <a:moveTo>
                        <a:pt x="32046" y="20060"/>
                      </a:moveTo>
                      <a:cubicBezTo>
                        <a:pt x="28847" y="21827"/>
                        <a:pt x="25253" y="22753"/>
                        <a:pt x="21600" y="22754"/>
                      </a:cubicBezTo>
                      <a:cubicBezTo>
                        <a:pt x="9670" y="22754"/>
                        <a:pt x="0" y="13083"/>
                        <a:pt x="0" y="1154"/>
                      </a:cubicBezTo>
                      <a:cubicBezTo>
                        <a:pt x="-1" y="769"/>
                        <a:pt x="10" y="384"/>
                        <a:pt x="30" y="-1"/>
                      </a:cubicBezTo>
                      <a:lnTo>
                        <a:pt x="21600" y="1154"/>
                      </a:lnTo>
                      <a:lnTo>
                        <a:pt x="32046" y="20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2" name="Arc 100"/>
                <p:cNvSpPr>
                  <a:spLocks/>
                </p:cNvSpPr>
                <p:nvPr/>
              </p:nvSpPr>
              <p:spPr bwMode="auto">
                <a:xfrm>
                  <a:off x="2630" y="2366"/>
                  <a:ext cx="682" cy="243"/>
                </a:xfrm>
                <a:custGeom>
                  <a:avLst/>
                  <a:gdLst>
                    <a:gd name="T0" fmla="*/ 0 w 38776"/>
                    <a:gd name="T1" fmla="*/ 0 h 21600"/>
                    <a:gd name="T2" fmla="*/ 0 w 38776"/>
                    <a:gd name="T3" fmla="*/ 0 h 21600"/>
                    <a:gd name="T4" fmla="*/ 0 w 3877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76"/>
                    <a:gd name="T10" fmla="*/ 0 h 21600"/>
                    <a:gd name="T11" fmla="*/ 38776 w 3877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76" h="21600" fill="none" extrusionOk="0">
                      <a:moveTo>
                        <a:pt x="38776" y="12348"/>
                      </a:moveTo>
                      <a:cubicBezTo>
                        <a:pt x="34737" y="18144"/>
                        <a:pt x="28118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</a:path>
                    <a:path w="38776" h="21600" stroke="0" extrusionOk="0">
                      <a:moveTo>
                        <a:pt x="38776" y="12348"/>
                      </a:moveTo>
                      <a:cubicBezTo>
                        <a:pt x="34737" y="18144"/>
                        <a:pt x="28118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  <a:lnTo>
                        <a:pt x="21054" y="0"/>
                      </a:lnTo>
                      <a:lnTo>
                        <a:pt x="38776" y="123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3" name="Arc 101"/>
                <p:cNvSpPr>
                  <a:spLocks/>
                </p:cNvSpPr>
                <p:nvPr/>
              </p:nvSpPr>
              <p:spPr bwMode="auto">
                <a:xfrm>
                  <a:off x="2635" y="2366"/>
                  <a:ext cx="677" cy="241"/>
                </a:xfrm>
                <a:custGeom>
                  <a:avLst/>
                  <a:gdLst>
                    <a:gd name="T0" fmla="*/ 0 w 38745"/>
                    <a:gd name="T1" fmla="*/ 0 h 21600"/>
                    <a:gd name="T2" fmla="*/ 0 w 38745"/>
                    <a:gd name="T3" fmla="*/ 0 h 21600"/>
                    <a:gd name="T4" fmla="*/ 0 w 387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45"/>
                    <a:gd name="T10" fmla="*/ 0 h 21600"/>
                    <a:gd name="T11" fmla="*/ 38745 w 38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45" h="21600" fill="none" extrusionOk="0">
                      <a:moveTo>
                        <a:pt x="38744" y="12385"/>
                      </a:moveTo>
                      <a:cubicBezTo>
                        <a:pt x="34703" y="18160"/>
                        <a:pt x="28097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</a:path>
                    <a:path w="38745" h="21600" stroke="0" extrusionOk="0">
                      <a:moveTo>
                        <a:pt x="38744" y="12385"/>
                      </a:moveTo>
                      <a:cubicBezTo>
                        <a:pt x="34703" y="18160"/>
                        <a:pt x="28097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  <a:lnTo>
                        <a:pt x="21049" y="0"/>
                      </a:lnTo>
                      <a:lnTo>
                        <a:pt x="38744" y="12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4" name="Arc 102"/>
                <p:cNvSpPr>
                  <a:spLocks/>
                </p:cNvSpPr>
                <p:nvPr/>
              </p:nvSpPr>
              <p:spPr bwMode="auto">
                <a:xfrm>
                  <a:off x="3312" y="1550"/>
                  <a:ext cx="301" cy="289"/>
                </a:xfrm>
                <a:custGeom>
                  <a:avLst/>
                  <a:gdLst>
                    <a:gd name="T0" fmla="*/ 0 w 26125"/>
                    <a:gd name="T1" fmla="*/ 0 h 32585"/>
                    <a:gd name="T2" fmla="*/ 0 w 26125"/>
                    <a:gd name="T3" fmla="*/ 0 h 32585"/>
                    <a:gd name="T4" fmla="*/ 0 w 26125"/>
                    <a:gd name="T5" fmla="*/ 0 h 32585"/>
                    <a:gd name="T6" fmla="*/ 0 60000 65536"/>
                    <a:gd name="T7" fmla="*/ 0 60000 65536"/>
                    <a:gd name="T8" fmla="*/ 0 60000 65536"/>
                    <a:gd name="T9" fmla="*/ 0 w 26125"/>
                    <a:gd name="T10" fmla="*/ 0 h 32585"/>
                    <a:gd name="T11" fmla="*/ 26125 w 26125"/>
                    <a:gd name="T12" fmla="*/ 32585 h 32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5" h="3258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5" y="0"/>
                      </a:cubicBezTo>
                      <a:cubicBezTo>
                        <a:pt x="16454" y="0"/>
                        <a:pt x="26125" y="9670"/>
                        <a:pt x="26125" y="21600"/>
                      </a:cubicBezTo>
                      <a:cubicBezTo>
                        <a:pt x="26125" y="25464"/>
                        <a:pt x="25088" y="29257"/>
                        <a:pt x="23123" y="32585"/>
                      </a:cubicBezTo>
                    </a:path>
                    <a:path w="26125" h="3258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5" y="0"/>
                      </a:cubicBezTo>
                      <a:cubicBezTo>
                        <a:pt x="16454" y="0"/>
                        <a:pt x="26125" y="9670"/>
                        <a:pt x="26125" y="21600"/>
                      </a:cubicBezTo>
                      <a:cubicBezTo>
                        <a:pt x="26125" y="25464"/>
                        <a:pt x="25088" y="29257"/>
                        <a:pt x="23123" y="32585"/>
                      </a:cubicBezTo>
                      <a:lnTo>
                        <a:pt x="4525" y="21600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5" name="Arc 103"/>
                <p:cNvSpPr>
                  <a:spLocks/>
                </p:cNvSpPr>
                <p:nvPr/>
              </p:nvSpPr>
              <p:spPr bwMode="auto">
                <a:xfrm>
                  <a:off x="3314" y="1552"/>
                  <a:ext cx="298" cy="287"/>
                </a:xfrm>
                <a:custGeom>
                  <a:avLst/>
                  <a:gdLst>
                    <a:gd name="T0" fmla="*/ 0 w 26110"/>
                    <a:gd name="T1" fmla="*/ 0 h 32614"/>
                    <a:gd name="T2" fmla="*/ 0 w 26110"/>
                    <a:gd name="T3" fmla="*/ 0 h 32614"/>
                    <a:gd name="T4" fmla="*/ 0 w 26110"/>
                    <a:gd name="T5" fmla="*/ 0 h 32614"/>
                    <a:gd name="T6" fmla="*/ 0 60000 65536"/>
                    <a:gd name="T7" fmla="*/ 0 60000 65536"/>
                    <a:gd name="T8" fmla="*/ 0 60000 65536"/>
                    <a:gd name="T9" fmla="*/ 0 w 26110"/>
                    <a:gd name="T10" fmla="*/ 0 h 32614"/>
                    <a:gd name="T11" fmla="*/ 26110 w 26110"/>
                    <a:gd name="T12" fmla="*/ 32614 h 326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10" h="32614" fill="none" extrusionOk="0">
                      <a:moveTo>
                        <a:pt x="0" y="476"/>
                      </a:moveTo>
                      <a:cubicBezTo>
                        <a:pt x="1482" y="159"/>
                        <a:pt x="2994" y="-1"/>
                        <a:pt x="4510" y="0"/>
                      </a:cubicBezTo>
                      <a:cubicBezTo>
                        <a:pt x="16439" y="0"/>
                        <a:pt x="26110" y="9670"/>
                        <a:pt x="26110" y="21600"/>
                      </a:cubicBezTo>
                      <a:cubicBezTo>
                        <a:pt x="26110" y="25475"/>
                        <a:pt x="25067" y="29279"/>
                        <a:pt x="23090" y="32613"/>
                      </a:cubicBezTo>
                    </a:path>
                    <a:path w="26110" h="32614" stroke="0" extrusionOk="0">
                      <a:moveTo>
                        <a:pt x="0" y="476"/>
                      </a:moveTo>
                      <a:cubicBezTo>
                        <a:pt x="1482" y="159"/>
                        <a:pt x="2994" y="-1"/>
                        <a:pt x="4510" y="0"/>
                      </a:cubicBezTo>
                      <a:cubicBezTo>
                        <a:pt x="16439" y="0"/>
                        <a:pt x="26110" y="9670"/>
                        <a:pt x="26110" y="21600"/>
                      </a:cubicBezTo>
                      <a:cubicBezTo>
                        <a:pt x="26110" y="25475"/>
                        <a:pt x="25067" y="29279"/>
                        <a:pt x="23090" y="32613"/>
                      </a:cubicBezTo>
                      <a:lnTo>
                        <a:pt x="4510" y="21600"/>
                      </a:lnTo>
                      <a:lnTo>
                        <a:pt x="0" y="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6" name="Arc 104"/>
                <p:cNvSpPr>
                  <a:spLocks/>
                </p:cNvSpPr>
                <p:nvPr/>
              </p:nvSpPr>
              <p:spPr bwMode="auto">
                <a:xfrm>
                  <a:off x="3398" y="1834"/>
                  <a:ext cx="287" cy="287"/>
                </a:xfrm>
                <a:custGeom>
                  <a:avLst/>
                  <a:gdLst>
                    <a:gd name="T0" fmla="*/ 0 w 21600"/>
                    <a:gd name="T1" fmla="*/ 0 h 29351"/>
                    <a:gd name="T2" fmla="*/ 0 w 21600"/>
                    <a:gd name="T3" fmla="*/ 0 h 29351"/>
                    <a:gd name="T4" fmla="*/ 0 w 21600"/>
                    <a:gd name="T5" fmla="*/ 0 h 293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351"/>
                    <a:gd name="T11" fmla="*/ 21600 w 21600"/>
                    <a:gd name="T12" fmla="*/ 29351 h 293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351" fill="none" extrusionOk="0">
                      <a:moveTo>
                        <a:pt x="13629" y="-1"/>
                      </a:moveTo>
                      <a:cubicBezTo>
                        <a:pt x="18672" y="4101"/>
                        <a:pt x="21600" y="10256"/>
                        <a:pt x="21600" y="16757"/>
                      </a:cubicBezTo>
                      <a:cubicBezTo>
                        <a:pt x="21600" y="21275"/>
                        <a:pt x="20183" y="25679"/>
                        <a:pt x="17548" y="29350"/>
                      </a:cubicBezTo>
                    </a:path>
                    <a:path w="21600" h="29351" stroke="0" extrusionOk="0">
                      <a:moveTo>
                        <a:pt x="13629" y="-1"/>
                      </a:moveTo>
                      <a:cubicBezTo>
                        <a:pt x="18672" y="4101"/>
                        <a:pt x="21600" y="10256"/>
                        <a:pt x="21600" y="16757"/>
                      </a:cubicBezTo>
                      <a:cubicBezTo>
                        <a:pt x="21600" y="21275"/>
                        <a:pt x="20183" y="25679"/>
                        <a:pt x="17548" y="29350"/>
                      </a:cubicBezTo>
                      <a:lnTo>
                        <a:pt x="0" y="16757"/>
                      </a:lnTo>
                      <a:lnTo>
                        <a:pt x="13629" y="-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7" name="Arc 105"/>
                <p:cNvSpPr>
                  <a:spLocks/>
                </p:cNvSpPr>
                <p:nvPr/>
              </p:nvSpPr>
              <p:spPr bwMode="auto">
                <a:xfrm>
                  <a:off x="3398" y="1834"/>
                  <a:ext cx="282" cy="287"/>
                </a:xfrm>
                <a:custGeom>
                  <a:avLst/>
                  <a:gdLst>
                    <a:gd name="T0" fmla="*/ 0 w 21600"/>
                    <a:gd name="T1" fmla="*/ 0 h 29406"/>
                    <a:gd name="T2" fmla="*/ 0 w 21600"/>
                    <a:gd name="T3" fmla="*/ 0 h 29406"/>
                    <a:gd name="T4" fmla="*/ 0 w 21600"/>
                    <a:gd name="T5" fmla="*/ 0 h 2940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06"/>
                    <a:gd name="T11" fmla="*/ 21600 w 21600"/>
                    <a:gd name="T12" fmla="*/ 29406 h 294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06" fill="none" extrusionOk="0">
                      <a:moveTo>
                        <a:pt x="13598" y="0"/>
                      </a:moveTo>
                      <a:cubicBezTo>
                        <a:pt x="18660" y="4101"/>
                        <a:pt x="21600" y="10267"/>
                        <a:pt x="21600" y="16782"/>
                      </a:cubicBezTo>
                      <a:cubicBezTo>
                        <a:pt x="21600" y="21313"/>
                        <a:pt x="20175" y="25729"/>
                        <a:pt x="17526" y="29405"/>
                      </a:cubicBezTo>
                    </a:path>
                    <a:path w="21600" h="29406" stroke="0" extrusionOk="0">
                      <a:moveTo>
                        <a:pt x="13598" y="0"/>
                      </a:moveTo>
                      <a:cubicBezTo>
                        <a:pt x="18660" y="4101"/>
                        <a:pt x="21600" y="10267"/>
                        <a:pt x="21600" y="16782"/>
                      </a:cubicBezTo>
                      <a:cubicBezTo>
                        <a:pt x="21600" y="21313"/>
                        <a:pt x="20175" y="25729"/>
                        <a:pt x="17526" y="29405"/>
                      </a:cubicBezTo>
                      <a:lnTo>
                        <a:pt x="0" y="16782"/>
                      </a:lnTo>
                      <a:lnTo>
                        <a:pt x="135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8" name="Arc 106"/>
                <p:cNvSpPr>
                  <a:spLocks/>
                </p:cNvSpPr>
                <p:nvPr/>
              </p:nvSpPr>
              <p:spPr bwMode="auto">
                <a:xfrm>
                  <a:off x="3306" y="2118"/>
                  <a:ext cx="334" cy="412"/>
                </a:xfrm>
                <a:custGeom>
                  <a:avLst/>
                  <a:gdLst>
                    <a:gd name="T0" fmla="*/ 0 w 28640"/>
                    <a:gd name="T1" fmla="*/ 0 h 27801"/>
                    <a:gd name="T2" fmla="*/ 0 w 28640"/>
                    <a:gd name="T3" fmla="*/ 0 h 27801"/>
                    <a:gd name="T4" fmla="*/ 0 w 28640"/>
                    <a:gd name="T5" fmla="*/ 0 h 27801"/>
                    <a:gd name="T6" fmla="*/ 0 60000 65536"/>
                    <a:gd name="T7" fmla="*/ 0 60000 65536"/>
                    <a:gd name="T8" fmla="*/ 0 60000 65536"/>
                    <a:gd name="T9" fmla="*/ 0 w 28640"/>
                    <a:gd name="T10" fmla="*/ 0 h 27801"/>
                    <a:gd name="T11" fmla="*/ 28640 w 28640"/>
                    <a:gd name="T12" fmla="*/ 27801 h 27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40" h="27801" fill="none" extrusionOk="0">
                      <a:moveTo>
                        <a:pt x="27730" y="0"/>
                      </a:moveTo>
                      <a:cubicBezTo>
                        <a:pt x="28333" y="2011"/>
                        <a:pt x="28640" y="4100"/>
                        <a:pt x="28640" y="6201"/>
                      </a:cubicBezTo>
                      <a:cubicBezTo>
                        <a:pt x="28640" y="18130"/>
                        <a:pt x="18969" y="27801"/>
                        <a:pt x="7040" y="27801"/>
                      </a:cubicBezTo>
                      <a:cubicBezTo>
                        <a:pt x="4644" y="27801"/>
                        <a:pt x="2265" y="27402"/>
                        <a:pt x="0" y="26621"/>
                      </a:cubicBezTo>
                    </a:path>
                    <a:path w="28640" h="27801" stroke="0" extrusionOk="0">
                      <a:moveTo>
                        <a:pt x="27730" y="0"/>
                      </a:moveTo>
                      <a:cubicBezTo>
                        <a:pt x="28333" y="2011"/>
                        <a:pt x="28640" y="4100"/>
                        <a:pt x="28640" y="6201"/>
                      </a:cubicBezTo>
                      <a:cubicBezTo>
                        <a:pt x="28640" y="18130"/>
                        <a:pt x="18969" y="27801"/>
                        <a:pt x="7040" y="27801"/>
                      </a:cubicBezTo>
                      <a:cubicBezTo>
                        <a:pt x="4644" y="27801"/>
                        <a:pt x="2265" y="27402"/>
                        <a:pt x="0" y="26621"/>
                      </a:cubicBezTo>
                      <a:lnTo>
                        <a:pt x="7040" y="6201"/>
                      </a:lnTo>
                      <a:lnTo>
                        <a:pt x="277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9" name="Arc 107"/>
                <p:cNvSpPr>
                  <a:spLocks/>
                </p:cNvSpPr>
                <p:nvPr/>
              </p:nvSpPr>
              <p:spPr bwMode="auto">
                <a:xfrm>
                  <a:off x="3306" y="2118"/>
                  <a:ext cx="329" cy="409"/>
                </a:xfrm>
                <a:custGeom>
                  <a:avLst/>
                  <a:gdLst>
                    <a:gd name="T0" fmla="*/ 0 w 28656"/>
                    <a:gd name="T1" fmla="*/ 0 h 27786"/>
                    <a:gd name="T2" fmla="*/ 0 w 28656"/>
                    <a:gd name="T3" fmla="*/ 0 h 27786"/>
                    <a:gd name="T4" fmla="*/ 0 w 28656"/>
                    <a:gd name="T5" fmla="*/ 0 h 27786"/>
                    <a:gd name="T6" fmla="*/ 0 60000 65536"/>
                    <a:gd name="T7" fmla="*/ 0 60000 65536"/>
                    <a:gd name="T8" fmla="*/ 0 60000 65536"/>
                    <a:gd name="T9" fmla="*/ 0 w 28656"/>
                    <a:gd name="T10" fmla="*/ 0 h 27786"/>
                    <a:gd name="T11" fmla="*/ 28656 w 28656"/>
                    <a:gd name="T12" fmla="*/ 27786 h 277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56" h="27786" fill="none" extrusionOk="0">
                      <a:moveTo>
                        <a:pt x="27751" y="-1"/>
                      </a:moveTo>
                      <a:cubicBezTo>
                        <a:pt x="28351" y="2007"/>
                        <a:pt x="28656" y="4091"/>
                        <a:pt x="28656" y="6186"/>
                      </a:cubicBezTo>
                      <a:cubicBezTo>
                        <a:pt x="28656" y="18115"/>
                        <a:pt x="18985" y="27786"/>
                        <a:pt x="7056" y="27786"/>
                      </a:cubicBezTo>
                      <a:cubicBezTo>
                        <a:pt x="4654" y="27786"/>
                        <a:pt x="2269" y="27385"/>
                        <a:pt x="-1" y="26601"/>
                      </a:cubicBezTo>
                    </a:path>
                    <a:path w="28656" h="27786" stroke="0" extrusionOk="0">
                      <a:moveTo>
                        <a:pt x="27751" y="-1"/>
                      </a:moveTo>
                      <a:cubicBezTo>
                        <a:pt x="28351" y="2007"/>
                        <a:pt x="28656" y="4091"/>
                        <a:pt x="28656" y="6186"/>
                      </a:cubicBezTo>
                      <a:cubicBezTo>
                        <a:pt x="28656" y="18115"/>
                        <a:pt x="18985" y="27786"/>
                        <a:pt x="7056" y="27786"/>
                      </a:cubicBezTo>
                      <a:cubicBezTo>
                        <a:pt x="4654" y="27786"/>
                        <a:pt x="2269" y="27385"/>
                        <a:pt x="-1" y="26601"/>
                      </a:cubicBezTo>
                      <a:lnTo>
                        <a:pt x="7056" y="6186"/>
                      </a:lnTo>
                      <a:lnTo>
                        <a:pt x="27751" y="-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80" name="Arc 108"/>
                <p:cNvSpPr>
                  <a:spLocks/>
                </p:cNvSpPr>
                <p:nvPr/>
              </p:nvSpPr>
              <p:spPr bwMode="auto">
                <a:xfrm>
                  <a:off x="2148" y="1831"/>
                  <a:ext cx="181" cy="391"/>
                </a:xfrm>
                <a:custGeom>
                  <a:avLst/>
                  <a:gdLst>
                    <a:gd name="T0" fmla="*/ 0 w 21600"/>
                    <a:gd name="T1" fmla="*/ 0 h 41236"/>
                    <a:gd name="T2" fmla="*/ 0 w 21600"/>
                    <a:gd name="T3" fmla="*/ 0 h 41236"/>
                    <a:gd name="T4" fmla="*/ 0 w 21600"/>
                    <a:gd name="T5" fmla="*/ 0 h 412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36"/>
                    <a:gd name="T11" fmla="*/ 21600 w 21600"/>
                    <a:gd name="T12" fmla="*/ 41236 h 412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36" fill="none" extrusionOk="0">
                      <a:moveTo>
                        <a:pt x="12723" y="41236"/>
                      </a:moveTo>
                      <a:cubicBezTo>
                        <a:pt x="4979" y="37745"/>
                        <a:pt x="0" y="30039"/>
                        <a:pt x="0" y="21544"/>
                      </a:cubicBezTo>
                      <a:cubicBezTo>
                        <a:pt x="-1" y="10218"/>
                        <a:pt x="8748" y="815"/>
                        <a:pt x="20045" y="0"/>
                      </a:cubicBezTo>
                    </a:path>
                    <a:path w="21600" h="41236" stroke="0" extrusionOk="0">
                      <a:moveTo>
                        <a:pt x="12723" y="41236"/>
                      </a:moveTo>
                      <a:cubicBezTo>
                        <a:pt x="4979" y="37745"/>
                        <a:pt x="0" y="30039"/>
                        <a:pt x="0" y="21544"/>
                      </a:cubicBezTo>
                      <a:cubicBezTo>
                        <a:pt x="-1" y="10218"/>
                        <a:pt x="8748" y="815"/>
                        <a:pt x="20045" y="0"/>
                      </a:cubicBezTo>
                      <a:lnTo>
                        <a:pt x="21600" y="21544"/>
                      </a:lnTo>
                      <a:lnTo>
                        <a:pt x="12723" y="412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81" name="Arc 109"/>
                <p:cNvSpPr>
                  <a:spLocks/>
                </p:cNvSpPr>
                <p:nvPr/>
              </p:nvSpPr>
              <p:spPr bwMode="auto">
                <a:xfrm>
                  <a:off x="2151" y="1834"/>
                  <a:ext cx="178" cy="386"/>
                </a:xfrm>
                <a:custGeom>
                  <a:avLst/>
                  <a:gdLst>
                    <a:gd name="T0" fmla="*/ 0 w 21600"/>
                    <a:gd name="T1" fmla="*/ 0 h 41229"/>
                    <a:gd name="T2" fmla="*/ 0 w 21600"/>
                    <a:gd name="T3" fmla="*/ 0 h 41229"/>
                    <a:gd name="T4" fmla="*/ 0 w 21600"/>
                    <a:gd name="T5" fmla="*/ 0 h 4122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29"/>
                    <a:gd name="T11" fmla="*/ 21600 w 21600"/>
                    <a:gd name="T12" fmla="*/ 41229 h 41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29" fill="none" extrusionOk="0">
                      <a:moveTo>
                        <a:pt x="12708" y="41229"/>
                      </a:moveTo>
                      <a:cubicBezTo>
                        <a:pt x="4972" y="37734"/>
                        <a:pt x="0" y="30033"/>
                        <a:pt x="0" y="21544"/>
                      </a:cubicBezTo>
                      <a:cubicBezTo>
                        <a:pt x="-1" y="10219"/>
                        <a:pt x="8746" y="817"/>
                        <a:pt x="20041" y="0"/>
                      </a:cubicBezTo>
                    </a:path>
                    <a:path w="21600" h="41229" stroke="0" extrusionOk="0">
                      <a:moveTo>
                        <a:pt x="12708" y="41229"/>
                      </a:moveTo>
                      <a:cubicBezTo>
                        <a:pt x="4972" y="37734"/>
                        <a:pt x="0" y="30033"/>
                        <a:pt x="0" y="21544"/>
                      </a:cubicBezTo>
                      <a:cubicBezTo>
                        <a:pt x="-1" y="10219"/>
                        <a:pt x="8746" y="817"/>
                        <a:pt x="20041" y="0"/>
                      </a:cubicBezTo>
                      <a:lnTo>
                        <a:pt x="21600" y="21544"/>
                      </a:lnTo>
                      <a:lnTo>
                        <a:pt x="12708" y="412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64" name="Picture 110" descr="i2-logo-whit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" y="2772"/>
                <a:ext cx="604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Picture 1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421" y="5229225"/>
              <a:ext cx="3121644" cy="134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12"/>
            <p:cNvSpPr txBox="1">
              <a:spLocks noChangeArrowheads="1"/>
            </p:cNvSpPr>
            <p:nvPr/>
          </p:nvSpPr>
          <p:spPr bwMode="auto">
            <a:xfrm>
              <a:off x="3457112" y="5498706"/>
              <a:ext cx="2277942" cy="8026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International</a:t>
              </a:r>
            </a:p>
          </p:txBody>
        </p:sp>
        <p:pic>
          <p:nvPicPr>
            <p:cNvPr id="29" name="Picture 1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987550"/>
              <a:ext cx="64770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115"/>
            <p:cNvGrpSpPr>
              <a:grpSpLocks/>
            </p:cNvGrpSpPr>
            <p:nvPr/>
          </p:nvGrpSpPr>
          <p:grpSpPr bwMode="auto">
            <a:xfrm>
              <a:off x="1908175" y="2060575"/>
              <a:ext cx="1657350" cy="922338"/>
              <a:chOff x="2148" y="1404"/>
              <a:chExt cx="1535" cy="1205"/>
            </a:xfrm>
          </p:grpSpPr>
          <p:grpSp>
            <p:nvGrpSpPr>
              <p:cNvPr id="36" name="Group 116"/>
              <p:cNvGrpSpPr>
                <a:grpSpLocks/>
              </p:cNvGrpSpPr>
              <p:nvPr/>
            </p:nvGrpSpPr>
            <p:grpSpPr bwMode="auto">
              <a:xfrm>
                <a:off x="2149" y="1408"/>
                <a:ext cx="1529" cy="1196"/>
                <a:chOff x="2149" y="1408"/>
                <a:chExt cx="1529" cy="1196"/>
              </a:xfrm>
            </p:grpSpPr>
            <p:sp>
              <p:nvSpPr>
                <p:cNvPr id="53" name="Oval 117"/>
                <p:cNvSpPr>
                  <a:spLocks noChangeArrowheads="1"/>
                </p:cNvSpPr>
                <p:nvPr/>
              </p:nvSpPr>
              <p:spPr bwMode="auto">
                <a:xfrm>
                  <a:off x="2672" y="1418"/>
                  <a:ext cx="666" cy="4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4" name="Oval 118"/>
                <p:cNvSpPr>
                  <a:spLocks noChangeArrowheads="1"/>
                </p:cNvSpPr>
                <p:nvPr/>
              </p:nvSpPr>
              <p:spPr bwMode="auto">
                <a:xfrm>
                  <a:off x="2306" y="1541"/>
                  <a:ext cx="509" cy="49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5" name="Oval 119"/>
                <p:cNvSpPr>
                  <a:spLocks noChangeArrowheads="1"/>
                </p:cNvSpPr>
                <p:nvPr/>
              </p:nvSpPr>
              <p:spPr bwMode="auto">
                <a:xfrm>
                  <a:off x="2149" y="1838"/>
                  <a:ext cx="346" cy="39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6" name="Oval 120"/>
                <p:cNvSpPr>
                  <a:spLocks noChangeArrowheads="1"/>
                </p:cNvSpPr>
                <p:nvPr/>
              </p:nvSpPr>
              <p:spPr bwMode="auto">
                <a:xfrm>
                  <a:off x="2249" y="2015"/>
                  <a:ext cx="521" cy="4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7" name="Oval 121"/>
                <p:cNvSpPr>
                  <a:spLocks noChangeArrowheads="1"/>
                </p:cNvSpPr>
                <p:nvPr/>
              </p:nvSpPr>
              <p:spPr bwMode="auto">
                <a:xfrm>
                  <a:off x="2616" y="2085"/>
                  <a:ext cx="777" cy="5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8" name="Oval 122"/>
                <p:cNvSpPr>
                  <a:spLocks noChangeArrowheads="1"/>
                </p:cNvSpPr>
                <p:nvPr/>
              </p:nvSpPr>
              <p:spPr bwMode="auto">
                <a:xfrm>
                  <a:off x="3112" y="1559"/>
                  <a:ext cx="496" cy="3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9" name="Oval 123"/>
                <p:cNvSpPr>
                  <a:spLocks noChangeArrowheads="1"/>
                </p:cNvSpPr>
                <p:nvPr/>
              </p:nvSpPr>
              <p:spPr bwMode="auto">
                <a:xfrm>
                  <a:off x="3186" y="1804"/>
                  <a:ext cx="492" cy="38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0" name="Oval 124"/>
                <p:cNvSpPr>
                  <a:spLocks noChangeArrowheads="1"/>
                </p:cNvSpPr>
                <p:nvPr/>
              </p:nvSpPr>
              <p:spPr bwMode="auto">
                <a:xfrm>
                  <a:off x="3141" y="1884"/>
                  <a:ext cx="492" cy="6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1" name="Oval 125"/>
                <p:cNvSpPr>
                  <a:spLocks noChangeArrowheads="1"/>
                </p:cNvSpPr>
                <p:nvPr/>
              </p:nvSpPr>
              <p:spPr bwMode="auto">
                <a:xfrm>
                  <a:off x="2424" y="1696"/>
                  <a:ext cx="998" cy="6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7" name="Arc 126"/>
              <p:cNvSpPr>
                <a:spLocks/>
              </p:cNvSpPr>
              <p:nvPr/>
            </p:nvSpPr>
            <p:spPr bwMode="auto">
              <a:xfrm>
                <a:off x="2687" y="1405"/>
                <a:ext cx="634" cy="250"/>
              </a:xfrm>
              <a:custGeom>
                <a:avLst/>
                <a:gdLst>
                  <a:gd name="T0" fmla="*/ 0 w 40508"/>
                  <a:gd name="T1" fmla="*/ 0 h 21600"/>
                  <a:gd name="T2" fmla="*/ 0 w 40508"/>
                  <a:gd name="T3" fmla="*/ 0 h 21600"/>
                  <a:gd name="T4" fmla="*/ 0 w 4050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08"/>
                  <a:gd name="T10" fmla="*/ 0 h 21600"/>
                  <a:gd name="T11" fmla="*/ 40508 w 4050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08" h="21600" fill="none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</a:path>
                  <a:path w="40508" h="21600" stroke="0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  <a:lnTo>
                      <a:pt x="20451" y="21600"/>
                    </a:lnTo>
                    <a:lnTo>
                      <a:pt x="0" y="146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8" name="Arc 127"/>
              <p:cNvSpPr>
                <a:spLocks/>
              </p:cNvSpPr>
              <p:nvPr/>
            </p:nvSpPr>
            <p:spPr bwMode="auto">
              <a:xfrm>
                <a:off x="2690" y="1407"/>
                <a:ext cx="627" cy="247"/>
              </a:xfrm>
              <a:custGeom>
                <a:avLst/>
                <a:gdLst>
                  <a:gd name="T0" fmla="*/ 0 w 40492"/>
                  <a:gd name="T1" fmla="*/ 0 h 21600"/>
                  <a:gd name="T2" fmla="*/ 0 w 40492"/>
                  <a:gd name="T3" fmla="*/ 0 h 21600"/>
                  <a:gd name="T4" fmla="*/ 0 w 404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92"/>
                  <a:gd name="T10" fmla="*/ 0 h 21600"/>
                  <a:gd name="T11" fmla="*/ 40492 w 404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92" h="21600" fill="none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</a:path>
                  <a:path w="40492" h="21600" stroke="0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  <a:lnTo>
                      <a:pt x="20444" y="21600"/>
                    </a:lnTo>
                    <a:lnTo>
                      <a:pt x="0" y="14628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9" name="Arc 128"/>
              <p:cNvSpPr>
                <a:spLocks/>
              </p:cNvSpPr>
              <p:nvPr/>
            </p:nvSpPr>
            <p:spPr bwMode="auto">
              <a:xfrm>
                <a:off x="2303" y="1534"/>
                <a:ext cx="395" cy="304"/>
              </a:xfrm>
              <a:custGeom>
                <a:avLst/>
                <a:gdLst>
                  <a:gd name="T0" fmla="*/ 0 w 33081"/>
                  <a:gd name="T1" fmla="*/ 0 h 26382"/>
                  <a:gd name="T2" fmla="*/ 0 w 33081"/>
                  <a:gd name="T3" fmla="*/ 0 h 26382"/>
                  <a:gd name="T4" fmla="*/ 0 w 33081"/>
                  <a:gd name="T5" fmla="*/ 0 h 26382"/>
                  <a:gd name="T6" fmla="*/ 0 60000 65536"/>
                  <a:gd name="T7" fmla="*/ 0 60000 65536"/>
                  <a:gd name="T8" fmla="*/ 0 60000 65536"/>
                  <a:gd name="T9" fmla="*/ 0 w 33081"/>
                  <a:gd name="T10" fmla="*/ 0 h 26382"/>
                  <a:gd name="T11" fmla="*/ 33081 w 33081"/>
                  <a:gd name="T12" fmla="*/ 26382 h 263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81" h="26382" fill="none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</a:path>
                  <a:path w="33081" h="26382" stroke="0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  <a:lnTo>
                      <a:pt x="21600" y="21600"/>
                    </a:lnTo>
                    <a:lnTo>
                      <a:pt x="535" y="26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0" name="Arc 129"/>
              <p:cNvSpPr>
                <a:spLocks/>
              </p:cNvSpPr>
              <p:nvPr/>
            </p:nvSpPr>
            <p:spPr bwMode="auto">
              <a:xfrm>
                <a:off x="2306" y="1536"/>
                <a:ext cx="391" cy="301"/>
              </a:xfrm>
              <a:custGeom>
                <a:avLst/>
                <a:gdLst>
                  <a:gd name="T0" fmla="*/ 0 w 33078"/>
                  <a:gd name="T1" fmla="*/ 0 h 26384"/>
                  <a:gd name="T2" fmla="*/ 0 w 33078"/>
                  <a:gd name="T3" fmla="*/ 0 h 26384"/>
                  <a:gd name="T4" fmla="*/ 0 w 33078"/>
                  <a:gd name="T5" fmla="*/ 0 h 26384"/>
                  <a:gd name="T6" fmla="*/ 0 60000 65536"/>
                  <a:gd name="T7" fmla="*/ 0 60000 65536"/>
                  <a:gd name="T8" fmla="*/ 0 60000 65536"/>
                  <a:gd name="T9" fmla="*/ 0 w 33078"/>
                  <a:gd name="T10" fmla="*/ 0 h 26384"/>
                  <a:gd name="T11" fmla="*/ 33078 w 33078"/>
                  <a:gd name="T12" fmla="*/ 26384 h 26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78" h="26384" fill="none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</a:path>
                  <a:path w="33078" h="26384" stroke="0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  <a:lnTo>
                      <a:pt x="21600" y="21600"/>
                    </a:lnTo>
                    <a:lnTo>
                      <a:pt x="536" y="2638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1" name="Arc 130"/>
              <p:cNvSpPr>
                <a:spLocks/>
              </p:cNvSpPr>
              <p:nvPr/>
            </p:nvSpPr>
            <p:spPr bwMode="auto">
              <a:xfrm>
                <a:off x="2247" y="2216"/>
                <a:ext cx="396" cy="237"/>
              </a:xfrm>
              <a:custGeom>
                <a:avLst/>
                <a:gdLst>
                  <a:gd name="T0" fmla="*/ 0 w 32062"/>
                  <a:gd name="T1" fmla="*/ 0 h 22752"/>
                  <a:gd name="T2" fmla="*/ 0 w 32062"/>
                  <a:gd name="T3" fmla="*/ 0 h 22752"/>
                  <a:gd name="T4" fmla="*/ 0 w 32062"/>
                  <a:gd name="T5" fmla="*/ 0 h 22752"/>
                  <a:gd name="T6" fmla="*/ 0 60000 65536"/>
                  <a:gd name="T7" fmla="*/ 0 60000 65536"/>
                  <a:gd name="T8" fmla="*/ 0 60000 65536"/>
                  <a:gd name="T9" fmla="*/ 0 w 32062"/>
                  <a:gd name="T10" fmla="*/ 0 h 22752"/>
                  <a:gd name="T11" fmla="*/ 32062 w 32062"/>
                  <a:gd name="T12" fmla="*/ 22752 h 22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62" h="22752" fill="none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</a:path>
                  <a:path w="32062" h="22752" stroke="0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  <a:lnTo>
                      <a:pt x="21600" y="1152"/>
                    </a:lnTo>
                    <a:lnTo>
                      <a:pt x="32062" y="200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2" name="Arc 131"/>
              <p:cNvSpPr>
                <a:spLocks/>
              </p:cNvSpPr>
              <p:nvPr/>
            </p:nvSpPr>
            <p:spPr bwMode="auto">
              <a:xfrm>
                <a:off x="2250" y="2216"/>
                <a:ext cx="391" cy="232"/>
              </a:xfrm>
              <a:custGeom>
                <a:avLst/>
                <a:gdLst>
                  <a:gd name="T0" fmla="*/ 0 w 32046"/>
                  <a:gd name="T1" fmla="*/ 0 h 22754"/>
                  <a:gd name="T2" fmla="*/ 0 w 32046"/>
                  <a:gd name="T3" fmla="*/ 0 h 22754"/>
                  <a:gd name="T4" fmla="*/ 0 w 32046"/>
                  <a:gd name="T5" fmla="*/ 0 h 22754"/>
                  <a:gd name="T6" fmla="*/ 0 60000 65536"/>
                  <a:gd name="T7" fmla="*/ 0 60000 65536"/>
                  <a:gd name="T8" fmla="*/ 0 60000 65536"/>
                  <a:gd name="T9" fmla="*/ 0 w 32046"/>
                  <a:gd name="T10" fmla="*/ 0 h 22754"/>
                  <a:gd name="T11" fmla="*/ 32046 w 32046"/>
                  <a:gd name="T12" fmla="*/ 22754 h 227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46" h="22754" fill="none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</a:path>
                  <a:path w="32046" h="22754" stroke="0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  <a:lnTo>
                      <a:pt x="21600" y="1154"/>
                    </a:lnTo>
                    <a:lnTo>
                      <a:pt x="32046" y="2006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3" name="Arc 132"/>
              <p:cNvSpPr>
                <a:spLocks/>
              </p:cNvSpPr>
              <p:nvPr/>
            </p:nvSpPr>
            <p:spPr bwMode="auto">
              <a:xfrm>
                <a:off x="2630" y="2366"/>
                <a:ext cx="683" cy="242"/>
              </a:xfrm>
              <a:custGeom>
                <a:avLst/>
                <a:gdLst>
                  <a:gd name="T0" fmla="*/ 0 w 38776"/>
                  <a:gd name="T1" fmla="*/ 0 h 21600"/>
                  <a:gd name="T2" fmla="*/ 0 w 38776"/>
                  <a:gd name="T3" fmla="*/ 0 h 21600"/>
                  <a:gd name="T4" fmla="*/ 0 w 3877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76"/>
                  <a:gd name="T10" fmla="*/ 0 h 21600"/>
                  <a:gd name="T11" fmla="*/ 38776 w 387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76" h="21600" fill="none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</a:path>
                  <a:path w="38776" h="21600" stroke="0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  <a:lnTo>
                      <a:pt x="21054" y="0"/>
                    </a:lnTo>
                    <a:lnTo>
                      <a:pt x="38776" y="12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4" name="Arc 133"/>
              <p:cNvSpPr>
                <a:spLocks/>
              </p:cNvSpPr>
              <p:nvPr/>
            </p:nvSpPr>
            <p:spPr bwMode="auto">
              <a:xfrm>
                <a:off x="2633" y="2366"/>
                <a:ext cx="676" cy="240"/>
              </a:xfrm>
              <a:custGeom>
                <a:avLst/>
                <a:gdLst>
                  <a:gd name="T0" fmla="*/ 0 w 38745"/>
                  <a:gd name="T1" fmla="*/ 0 h 21600"/>
                  <a:gd name="T2" fmla="*/ 0 w 38745"/>
                  <a:gd name="T3" fmla="*/ 0 h 21600"/>
                  <a:gd name="T4" fmla="*/ 0 w 387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45"/>
                  <a:gd name="T10" fmla="*/ 0 h 21600"/>
                  <a:gd name="T11" fmla="*/ 38745 w 38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45" h="21600" fill="none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</a:path>
                  <a:path w="38745" h="21600" stroke="0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  <a:lnTo>
                      <a:pt x="21049" y="0"/>
                    </a:lnTo>
                    <a:lnTo>
                      <a:pt x="38744" y="1238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5" name="Arc 134"/>
              <p:cNvSpPr>
                <a:spLocks/>
              </p:cNvSpPr>
              <p:nvPr/>
            </p:nvSpPr>
            <p:spPr bwMode="auto">
              <a:xfrm>
                <a:off x="3313" y="1549"/>
                <a:ext cx="300" cy="291"/>
              </a:xfrm>
              <a:custGeom>
                <a:avLst/>
                <a:gdLst>
                  <a:gd name="T0" fmla="*/ 0 w 26125"/>
                  <a:gd name="T1" fmla="*/ 0 h 32585"/>
                  <a:gd name="T2" fmla="*/ 0 w 26125"/>
                  <a:gd name="T3" fmla="*/ 0 h 32585"/>
                  <a:gd name="T4" fmla="*/ 0 w 26125"/>
                  <a:gd name="T5" fmla="*/ 0 h 32585"/>
                  <a:gd name="T6" fmla="*/ 0 60000 65536"/>
                  <a:gd name="T7" fmla="*/ 0 60000 65536"/>
                  <a:gd name="T8" fmla="*/ 0 60000 65536"/>
                  <a:gd name="T9" fmla="*/ 0 w 26125"/>
                  <a:gd name="T10" fmla="*/ 0 h 32585"/>
                  <a:gd name="T11" fmla="*/ 26125 w 26125"/>
                  <a:gd name="T12" fmla="*/ 32585 h 32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25" h="32585" fill="none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</a:path>
                  <a:path w="26125" h="32585" stroke="0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  <a:lnTo>
                      <a:pt x="4525" y="21600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6" name="Arc 135"/>
              <p:cNvSpPr>
                <a:spLocks/>
              </p:cNvSpPr>
              <p:nvPr/>
            </p:nvSpPr>
            <p:spPr bwMode="auto">
              <a:xfrm>
                <a:off x="3313" y="1552"/>
                <a:ext cx="300" cy="286"/>
              </a:xfrm>
              <a:custGeom>
                <a:avLst/>
                <a:gdLst>
                  <a:gd name="T0" fmla="*/ 0 w 26110"/>
                  <a:gd name="T1" fmla="*/ 0 h 32614"/>
                  <a:gd name="T2" fmla="*/ 0 w 26110"/>
                  <a:gd name="T3" fmla="*/ 0 h 32614"/>
                  <a:gd name="T4" fmla="*/ 0 w 26110"/>
                  <a:gd name="T5" fmla="*/ 0 h 32614"/>
                  <a:gd name="T6" fmla="*/ 0 60000 65536"/>
                  <a:gd name="T7" fmla="*/ 0 60000 65536"/>
                  <a:gd name="T8" fmla="*/ 0 60000 65536"/>
                  <a:gd name="T9" fmla="*/ 0 w 26110"/>
                  <a:gd name="T10" fmla="*/ 0 h 32614"/>
                  <a:gd name="T11" fmla="*/ 26110 w 26110"/>
                  <a:gd name="T12" fmla="*/ 32614 h 326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10" h="32614" fill="none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</a:path>
                  <a:path w="26110" h="32614" stroke="0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  <a:lnTo>
                      <a:pt x="4510" y="21600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7" name="Arc 136"/>
              <p:cNvSpPr>
                <a:spLocks/>
              </p:cNvSpPr>
              <p:nvPr/>
            </p:nvSpPr>
            <p:spPr bwMode="auto">
              <a:xfrm>
                <a:off x="3399" y="1833"/>
                <a:ext cx="288" cy="289"/>
              </a:xfrm>
              <a:custGeom>
                <a:avLst/>
                <a:gdLst>
                  <a:gd name="T0" fmla="*/ 0 w 21600"/>
                  <a:gd name="T1" fmla="*/ 0 h 29351"/>
                  <a:gd name="T2" fmla="*/ 0 w 21600"/>
                  <a:gd name="T3" fmla="*/ 0 h 29351"/>
                  <a:gd name="T4" fmla="*/ 0 w 21600"/>
                  <a:gd name="T5" fmla="*/ 0 h 293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51"/>
                  <a:gd name="T11" fmla="*/ 21600 w 21600"/>
                  <a:gd name="T12" fmla="*/ 29351 h 29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51" fill="none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</a:path>
                  <a:path w="21600" h="29351" stroke="0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  <a:lnTo>
                      <a:pt x="0" y="16757"/>
                    </a:lnTo>
                    <a:lnTo>
                      <a:pt x="13629" y="-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8" name="Arc 137"/>
              <p:cNvSpPr>
                <a:spLocks/>
              </p:cNvSpPr>
              <p:nvPr/>
            </p:nvSpPr>
            <p:spPr bwMode="auto">
              <a:xfrm>
                <a:off x="3399" y="1835"/>
                <a:ext cx="283" cy="283"/>
              </a:xfrm>
              <a:custGeom>
                <a:avLst/>
                <a:gdLst>
                  <a:gd name="T0" fmla="*/ 0 w 21600"/>
                  <a:gd name="T1" fmla="*/ 0 h 29406"/>
                  <a:gd name="T2" fmla="*/ 0 w 21600"/>
                  <a:gd name="T3" fmla="*/ 0 h 29406"/>
                  <a:gd name="T4" fmla="*/ 0 w 21600"/>
                  <a:gd name="T5" fmla="*/ 0 h 294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06"/>
                  <a:gd name="T11" fmla="*/ 21600 w 21600"/>
                  <a:gd name="T12" fmla="*/ 29406 h 294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06" fill="none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</a:path>
                  <a:path w="21600" h="29406" stroke="0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  <a:lnTo>
                      <a:pt x="0" y="16782"/>
                    </a:lnTo>
                    <a:lnTo>
                      <a:pt x="135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9" name="Arc 138"/>
              <p:cNvSpPr>
                <a:spLocks/>
              </p:cNvSpPr>
              <p:nvPr/>
            </p:nvSpPr>
            <p:spPr bwMode="auto">
              <a:xfrm>
                <a:off x="3304" y="2116"/>
                <a:ext cx="334" cy="412"/>
              </a:xfrm>
              <a:custGeom>
                <a:avLst/>
                <a:gdLst>
                  <a:gd name="T0" fmla="*/ 0 w 28640"/>
                  <a:gd name="T1" fmla="*/ 0 h 27801"/>
                  <a:gd name="T2" fmla="*/ 0 w 28640"/>
                  <a:gd name="T3" fmla="*/ 0 h 27801"/>
                  <a:gd name="T4" fmla="*/ 0 w 28640"/>
                  <a:gd name="T5" fmla="*/ 0 h 27801"/>
                  <a:gd name="T6" fmla="*/ 0 60000 65536"/>
                  <a:gd name="T7" fmla="*/ 0 60000 65536"/>
                  <a:gd name="T8" fmla="*/ 0 60000 65536"/>
                  <a:gd name="T9" fmla="*/ 0 w 28640"/>
                  <a:gd name="T10" fmla="*/ 0 h 27801"/>
                  <a:gd name="T11" fmla="*/ 28640 w 28640"/>
                  <a:gd name="T12" fmla="*/ 27801 h 27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40" h="27801" fill="none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</a:path>
                  <a:path w="28640" h="27801" stroke="0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  <a:lnTo>
                      <a:pt x="7040" y="6201"/>
                    </a:lnTo>
                    <a:lnTo>
                      <a:pt x="277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0" name="Arc 139"/>
              <p:cNvSpPr>
                <a:spLocks/>
              </p:cNvSpPr>
              <p:nvPr/>
            </p:nvSpPr>
            <p:spPr bwMode="auto">
              <a:xfrm>
                <a:off x="3306" y="2119"/>
                <a:ext cx="332" cy="407"/>
              </a:xfrm>
              <a:custGeom>
                <a:avLst/>
                <a:gdLst>
                  <a:gd name="T0" fmla="*/ 0 w 28656"/>
                  <a:gd name="T1" fmla="*/ 0 h 27786"/>
                  <a:gd name="T2" fmla="*/ 0 w 28656"/>
                  <a:gd name="T3" fmla="*/ 0 h 27786"/>
                  <a:gd name="T4" fmla="*/ 0 w 28656"/>
                  <a:gd name="T5" fmla="*/ 0 h 27786"/>
                  <a:gd name="T6" fmla="*/ 0 60000 65536"/>
                  <a:gd name="T7" fmla="*/ 0 60000 65536"/>
                  <a:gd name="T8" fmla="*/ 0 60000 65536"/>
                  <a:gd name="T9" fmla="*/ 0 w 28656"/>
                  <a:gd name="T10" fmla="*/ 0 h 27786"/>
                  <a:gd name="T11" fmla="*/ 28656 w 28656"/>
                  <a:gd name="T12" fmla="*/ 27786 h 27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56" h="27786" fill="none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</a:path>
                  <a:path w="28656" h="27786" stroke="0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  <a:lnTo>
                      <a:pt x="7056" y="6186"/>
                    </a:lnTo>
                    <a:lnTo>
                      <a:pt x="27751" y="-1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1" name="Arc 140"/>
              <p:cNvSpPr>
                <a:spLocks/>
              </p:cNvSpPr>
              <p:nvPr/>
            </p:nvSpPr>
            <p:spPr bwMode="auto">
              <a:xfrm>
                <a:off x="2146" y="1833"/>
                <a:ext cx="180" cy="389"/>
              </a:xfrm>
              <a:custGeom>
                <a:avLst/>
                <a:gdLst>
                  <a:gd name="T0" fmla="*/ 0 w 21600"/>
                  <a:gd name="T1" fmla="*/ 0 h 41236"/>
                  <a:gd name="T2" fmla="*/ 0 w 21600"/>
                  <a:gd name="T3" fmla="*/ 0 h 41236"/>
                  <a:gd name="T4" fmla="*/ 0 w 21600"/>
                  <a:gd name="T5" fmla="*/ 0 h 412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6"/>
                  <a:gd name="T11" fmla="*/ 21600 w 21600"/>
                  <a:gd name="T12" fmla="*/ 41236 h 41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6" fill="none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</a:path>
                  <a:path w="21600" h="41236" stroke="0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  <a:lnTo>
                      <a:pt x="21600" y="21544"/>
                    </a:lnTo>
                    <a:lnTo>
                      <a:pt x="12723" y="41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2" name="Arc 141"/>
              <p:cNvSpPr>
                <a:spLocks/>
              </p:cNvSpPr>
              <p:nvPr/>
            </p:nvSpPr>
            <p:spPr bwMode="auto">
              <a:xfrm>
                <a:off x="2151" y="1835"/>
                <a:ext cx="177" cy="384"/>
              </a:xfrm>
              <a:custGeom>
                <a:avLst/>
                <a:gdLst>
                  <a:gd name="T0" fmla="*/ 0 w 21600"/>
                  <a:gd name="T1" fmla="*/ 0 h 41229"/>
                  <a:gd name="T2" fmla="*/ 0 w 21600"/>
                  <a:gd name="T3" fmla="*/ 0 h 41229"/>
                  <a:gd name="T4" fmla="*/ 0 w 21600"/>
                  <a:gd name="T5" fmla="*/ 0 h 412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29"/>
                  <a:gd name="T11" fmla="*/ 21600 w 21600"/>
                  <a:gd name="T12" fmla="*/ 41229 h 41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29" fill="none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</a:path>
                  <a:path w="21600" h="41229" stroke="0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  <a:lnTo>
                      <a:pt x="21600" y="21544"/>
                    </a:lnTo>
                    <a:lnTo>
                      <a:pt x="12708" y="41229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31" name="Picture 1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2132013"/>
              <a:ext cx="1081088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2" name="Object 93"/>
            <p:cNvGraphicFramePr>
              <a:graphicFrameLocks noChangeAspect="1"/>
            </p:cNvGraphicFramePr>
            <p:nvPr/>
          </p:nvGraphicFramePr>
          <p:xfrm>
            <a:off x="5707672" y="4221162"/>
            <a:ext cx="581797" cy="451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Photo Editor 影像" r:id="rId12" imgW="1685714" imgH="1448002" progId="">
                    <p:embed/>
                  </p:oleObj>
                </mc:Choice>
                <mc:Fallback>
                  <p:oleObj name="Photo Editor 影像" r:id="rId12" imgW="1685714" imgH="14480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7672" y="4221162"/>
                          <a:ext cx="581797" cy="4510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145"/>
            <p:cNvSpPr>
              <a:spLocks noChangeArrowheads="1"/>
            </p:cNvSpPr>
            <p:nvPr/>
          </p:nvSpPr>
          <p:spPr bwMode="auto">
            <a:xfrm>
              <a:off x="2899575" y="3449626"/>
              <a:ext cx="1270986" cy="4595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國際海纜</a:t>
              </a: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652644" y="1716095"/>
              <a:ext cx="1733637" cy="1644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美加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國網中心 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92093" y="1384771"/>
              <a:ext cx="1473106" cy="1644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歐洲及日本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中研院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左-右雙向箭號 1"/>
          <p:cNvSpPr/>
          <p:nvPr/>
        </p:nvSpPr>
        <p:spPr>
          <a:xfrm>
            <a:off x="2840175" y="3932479"/>
            <a:ext cx="2174720" cy="33293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2.5G</a:t>
            </a:r>
            <a:endParaRPr lang="zh-TW" altLang="en-US" sz="2000" dirty="0"/>
          </a:p>
        </p:txBody>
      </p:sp>
      <p:sp>
        <p:nvSpPr>
          <p:cNvPr id="151" name="左-右雙向箭號 150"/>
          <p:cNvSpPr/>
          <p:nvPr/>
        </p:nvSpPr>
        <p:spPr>
          <a:xfrm>
            <a:off x="2992575" y="4149080"/>
            <a:ext cx="2174720" cy="33293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10G</a:t>
            </a:r>
            <a:endParaRPr lang="zh-TW" altLang="en-US" sz="2000" dirty="0"/>
          </a:p>
        </p:txBody>
      </p:sp>
      <p:sp>
        <p:nvSpPr>
          <p:cNvPr id="152" name="矩形 151"/>
          <p:cNvSpPr/>
          <p:nvPr/>
        </p:nvSpPr>
        <p:spPr>
          <a:xfrm>
            <a:off x="3139534" y="3586531"/>
            <a:ext cx="2155560" cy="3866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-105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4" name="標題 1"/>
          <p:cNvSpPr txBox="1">
            <a:spLocks noGrp="1"/>
          </p:cNvSpPr>
          <p:nvPr>
            <p:ph type="title"/>
          </p:nvPr>
        </p:nvSpPr>
        <p:spPr bwMode="auto">
          <a:xfrm>
            <a:off x="1295400" y="274638"/>
            <a:ext cx="723704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/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國際骨幹</a:t>
            </a:r>
            <a:r>
              <a:rPr lang="en-US" altLang="zh-TW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調整期</a:t>
            </a:r>
            <a:r>
              <a:rPr lang="en-US" altLang="zh-TW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400" b="1" dirty="0">
              <a:solidFill>
                <a:srgbClr val="C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" name="圓角矩形 152"/>
          <p:cNvSpPr/>
          <p:nvPr/>
        </p:nvSpPr>
        <p:spPr>
          <a:xfrm>
            <a:off x="193794" y="5257825"/>
            <a:ext cx="2995429" cy="14657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增加頻寬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75%</a:t>
            </a:r>
          </a:p>
          <a:p>
            <a:pPr algn="ctr"/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月已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endParaRPr lang="en-US" altLang="zh-TW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增頻建設中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日升速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2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7DCF-097E-4E3C-9450-F82E46C258A8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grpSp>
        <p:nvGrpSpPr>
          <p:cNvPr id="5" name="群組 1"/>
          <p:cNvGrpSpPr>
            <a:grpSpLocks/>
          </p:cNvGrpSpPr>
          <p:nvPr/>
        </p:nvGrpSpPr>
        <p:grpSpPr bwMode="auto">
          <a:xfrm>
            <a:off x="684213" y="1970112"/>
            <a:ext cx="7559675" cy="4267200"/>
            <a:chOff x="92093" y="1268413"/>
            <a:chExt cx="8671114" cy="530117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722938" y="3140075"/>
              <a:ext cx="1944687" cy="1008063"/>
              <a:chOff x="1882" y="2568"/>
              <a:chExt cx="1225" cy="636"/>
            </a:xfrm>
          </p:grpSpPr>
          <p:pic>
            <p:nvPicPr>
              <p:cNvPr id="147" name="Picture 3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" y="2568"/>
                <a:ext cx="1225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Text Box 4"/>
              <p:cNvSpPr txBox="1">
                <a:spLocks noChangeArrowheads="1"/>
              </p:cNvSpPr>
              <p:nvPr/>
            </p:nvSpPr>
            <p:spPr bwMode="auto">
              <a:xfrm>
                <a:off x="2064" y="2740"/>
                <a:ext cx="656" cy="2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800" b="1" kern="0" smtClean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TW" sz="1100" b="1" kern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7" name="Picture 5" descr="120px-Global_Crossing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3516645"/>
              <a:ext cx="1584326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96182" y="1988254"/>
              <a:ext cx="2230600" cy="3240265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67681" y="1715571"/>
              <a:ext cx="3095526" cy="3384234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238" y="3687763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93288" y="4757172"/>
              <a:ext cx="1161733" cy="4969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Taiwan</a:t>
              </a:r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539750" y="3213100"/>
              <a:ext cx="1800225" cy="1290638"/>
              <a:chOff x="249" y="1570"/>
              <a:chExt cx="1134" cy="813"/>
            </a:xfrm>
          </p:grpSpPr>
          <p:pic>
            <p:nvPicPr>
              <p:cNvPr id="145" name="Picture 14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570"/>
                <a:ext cx="1134" cy="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Text Box 15"/>
              <p:cNvSpPr txBox="1">
                <a:spLocks noChangeArrowheads="1"/>
              </p:cNvSpPr>
              <p:nvPr/>
            </p:nvSpPr>
            <p:spPr bwMode="auto">
              <a:xfrm>
                <a:off x="481" y="1820"/>
                <a:ext cx="670" cy="31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kern="0" dirty="0" err="1" smtClean="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TANet</a:t>
                </a:r>
                <a:endParaRPr lang="en-US" altLang="zh-TW" sz="2000" b="1" kern="0" dirty="0" smtClean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1844675"/>
              <a:ext cx="2881312" cy="158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84666" y="2234773"/>
              <a:ext cx="2305256" cy="8026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International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625800" y="4652647"/>
              <a:ext cx="874031" cy="4969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USA </a:t>
              </a:r>
            </a:p>
          </p:txBody>
        </p:sp>
        <p:pic>
          <p:nvPicPr>
            <p:cNvPr id="16" name="Picture 1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25" y="3687763"/>
              <a:ext cx="928688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058334" y="3938723"/>
              <a:ext cx="2017554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195513" y="4797425"/>
              <a:ext cx="1655762" cy="722313"/>
              <a:chOff x="1383" y="1661"/>
              <a:chExt cx="1043" cy="455"/>
            </a:xfrm>
          </p:grpSpPr>
          <p:pic>
            <p:nvPicPr>
              <p:cNvPr id="143" name="Picture 2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661"/>
                <a:ext cx="1043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Text Box 21"/>
              <p:cNvSpPr txBox="1">
                <a:spLocks noChangeArrowheads="1"/>
              </p:cNvSpPr>
              <p:nvPr/>
            </p:nvSpPr>
            <p:spPr bwMode="auto">
              <a:xfrm>
                <a:off x="1565" y="1774"/>
                <a:ext cx="172" cy="2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333399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012257" y="3466113"/>
              <a:ext cx="1243674" cy="4200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5G</a:t>
              </a: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專線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 flipV="1">
              <a:off x="1619825" y="2781063"/>
              <a:ext cx="864927" cy="934806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903559" y="4275964"/>
              <a:ext cx="2414510" cy="4200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5G </a:t>
              </a:r>
              <a:r>
                <a:rPr lang="zh-TW" altLang="en-US" sz="14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國內電信繞送出國</a:t>
              </a:r>
              <a:endParaRPr lang="en-US" altLang="zh-TW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2772454" y="4220743"/>
              <a:ext cx="285880" cy="57587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2553946" y="4932694"/>
              <a:ext cx="1088897" cy="4200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err="1" smtClean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TWGate</a:t>
              </a:r>
              <a:endParaRPr lang="en-US" altLang="zh-TW" sz="16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684213" y="1844675"/>
              <a:ext cx="1512887" cy="922338"/>
              <a:chOff x="2148" y="1404"/>
              <a:chExt cx="1535" cy="1205"/>
            </a:xfrm>
          </p:grpSpPr>
          <p:grpSp>
            <p:nvGrpSpPr>
              <p:cNvPr id="117" name="Group 28"/>
              <p:cNvGrpSpPr>
                <a:grpSpLocks/>
              </p:cNvGrpSpPr>
              <p:nvPr/>
            </p:nvGrpSpPr>
            <p:grpSpPr bwMode="auto">
              <a:xfrm>
                <a:off x="2149" y="1408"/>
                <a:ext cx="1529" cy="1196"/>
                <a:chOff x="2149" y="1408"/>
                <a:chExt cx="1529" cy="1196"/>
              </a:xfrm>
            </p:grpSpPr>
            <p:sp>
              <p:nvSpPr>
                <p:cNvPr id="134" name="Oval 29"/>
                <p:cNvSpPr>
                  <a:spLocks noChangeArrowheads="1"/>
                </p:cNvSpPr>
                <p:nvPr/>
              </p:nvSpPr>
              <p:spPr bwMode="auto">
                <a:xfrm>
                  <a:off x="2672" y="1409"/>
                  <a:ext cx="665" cy="49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5" name="Oval 30"/>
                <p:cNvSpPr>
                  <a:spLocks noChangeArrowheads="1"/>
                </p:cNvSpPr>
                <p:nvPr/>
              </p:nvSpPr>
              <p:spPr bwMode="auto">
                <a:xfrm>
                  <a:off x="2305" y="1540"/>
                  <a:ext cx="510" cy="49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6" name="Oval 31"/>
                <p:cNvSpPr>
                  <a:spLocks noChangeArrowheads="1"/>
                </p:cNvSpPr>
                <p:nvPr/>
              </p:nvSpPr>
              <p:spPr bwMode="auto">
                <a:xfrm>
                  <a:off x="2151" y="1836"/>
                  <a:ext cx="344" cy="39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7" name="Oval 32"/>
                <p:cNvSpPr>
                  <a:spLocks noChangeArrowheads="1"/>
                </p:cNvSpPr>
                <p:nvPr/>
              </p:nvSpPr>
              <p:spPr bwMode="auto">
                <a:xfrm>
                  <a:off x="2249" y="2014"/>
                  <a:ext cx="519" cy="43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8" name="Oval 33"/>
                <p:cNvSpPr>
                  <a:spLocks noChangeArrowheads="1"/>
                </p:cNvSpPr>
                <p:nvPr/>
              </p:nvSpPr>
              <p:spPr bwMode="auto">
                <a:xfrm>
                  <a:off x="2617" y="2086"/>
                  <a:ext cx="776" cy="5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9" name="Oval 34"/>
                <p:cNvSpPr>
                  <a:spLocks noChangeArrowheads="1"/>
                </p:cNvSpPr>
                <p:nvPr/>
              </p:nvSpPr>
              <p:spPr bwMode="auto">
                <a:xfrm>
                  <a:off x="3112" y="1550"/>
                  <a:ext cx="495" cy="38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0" name="Oval 35"/>
                <p:cNvSpPr>
                  <a:spLocks noChangeArrowheads="1"/>
                </p:cNvSpPr>
                <p:nvPr/>
              </p:nvSpPr>
              <p:spPr bwMode="auto">
                <a:xfrm>
                  <a:off x="3186" y="1800"/>
                  <a:ext cx="490" cy="38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1" name="Oval 36"/>
                <p:cNvSpPr>
                  <a:spLocks noChangeArrowheads="1"/>
                </p:cNvSpPr>
                <p:nvPr/>
              </p:nvSpPr>
              <p:spPr bwMode="auto">
                <a:xfrm>
                  <a:off x="3140" y="1883"/>
                  <a:ext cx="491" cy="63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42" name="Oval 37"/>
                <p:cNvSpPr>
                  <a:spLocks noChangeArrowheads="1"/>
                </p:cNvSpPr>
                <p:nvPr/>
              </p:nvSpPr>
              <p:spPr bwMode="auto">
                <a:xfrm>
                  <a:off x="2425" y="1695"/>
                  <a:ext cx="996" cy="63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8" name="Arc 38"/>
              <p:cNvSpPr>
                <a:spLocks/>
              </p:cNvSpPr>
              <p:nvPr/>
            </p:nvSpPr>
            <p:spPr bwMode="auto">
              <a:xfrm>
                <a:off x="2687" y="1403"/>
                <a:ext cx="634" cy="250"/>
              </a:xfrm>
              <a:custGeom>
                <a:avLst/>
                <a:gdLst>
                  <a:gd name="T0" fmla="*/ 0 w 40508"/>
                  <a:gd name="T1" fmla="*/ 0 h 21600"/>
                  <a:gd name="T2" fmla="*/ 0 w 40508"/>
                  <a:gd name="T3" fmla="*/ 0 h 21600"/>
                  <a:gd name="T4" fmla="*/ 0 w 4050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08"/>
                  <a:gd name="T10" fmla="*/ 0 h 21600"/>
                  <a:gd name="T11" fmla="*/ 40508 w 4050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08" h="21600" fill="none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</a:path>
                  <a:path w="40508" h="21600" stroke="0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  <a:lnTo>
                      <a:pt x="20451" y="21600"/>
                    </a:lnTo>
                    <a:lnTo>
                      <a:pt x="0" y="146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19" name="Arc 39"/>
              <p:cNvSpPr>
                <a:spLocks/>
              </p:cNvSpPr>
              <p:nvPr/>
            </p:nvSpPr>
            <p:spPr bwMode="auto">
              <a:xfrm>
                <a:off x="2691" y="1406"/>
                <a:ext cx="626" cy="247"/>
              </a:xfrm>
              <a:custGeom>
                <a:avLst/>
                <a:gdLst>
                  <a:gd name="T0" fmla="*/ 0 w 40492"/>
                  <a:gd name="T1" fmla="*/ 0 h 21600"/>
                  <a:gd name="T2" fmla="*/ 0 w 40492"/>
                  <a:gd name="T3" fmla="*/ 0 h 21600"/>
                  <a:gd name="T4" fmla="*/ 0 w 404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92"/>
                  <a:gd name="T10" fmla="*/ 0 h 21600"/>
                  <a:gd name="T11" fmla="*/ 40492 w 404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92" h="21600" fill="none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</a:path>
                  <a:path w="40492" h="21600" stroke="0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  <a:lnTo>
                      <a:pt x="20444" y="21600"/>
                    </a:lnTo>
                    <a:lnTo>
                      <a:pt x="0" y="14628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0" name="Arc 40"/>
              <p:cNvSpPr>
                <a:spLocks/>
              </p:cNvSpPr>
              <p:nvPr/>
            </p:nvSpPr>
            <p:spPr bwMode="auto">
              <a:xfrm>
                <a:off x="2303" y="1532"/>
                <a:ext cx="395" cy="307"/>
              </a:xfrm>
              <a:custGeom>
                <a:avLst/>
                <a:gdLst>
                  <a:gd name="T0" fmla="*/ 0 w 33081"/>
                  <a:gd name="T1" fmla="*/ 0 h 26382"/>
                  <a:gd name="T2" fmla="*/ 0 w 33081"/>
                  <a:gd name="T3" fmla="*/ 0 h 26382"/>
                  <a:gd name="T4" fmla="*/ 0 w 33081"/>
                  <a:gd name="T5" fmla="*/ 0 h 26382"/>
                  <a:gd name="T6" fmla="*/ 0 60000 65536"/>
                  <a:gd name="T7" fmla="*/ 0 60000 65536"/>
                  <a:gd name="T8" fmla="*/ 0 60000 65536"/>
                  <a:gd name="T9" fmla="*/ 0 w 33081"/>
                  <a:gd name="T10" fmla="*/ 0 h 26382"/>
                  <a:gd name="T11" fmla="*/ 33081 w 33081"/>
                  <a:gd name="T12" fmla="*/ 26382 h 263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81" h="26382" fill="none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</a:path>
                  <a:path w="33081" h="26382" stroke="0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  <a:lnTo>
                      <a:pt x="21600" y="21600"/>
                    </a:lnTo>
                    <a:lnTo>
                      <a:pt x="535" y="26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1" name="Arc 41"/>
              <p:cNvSpPr>
                <a:spLocks/>
              </p:cNvSpPr>
              <p:nvPr/>
            </p:nvSpPr>
            <p:spPr bwMode="auto">
              <a:xfrm>
                <a:off x="2307" y="1535"/>
                <a:ext cx="390" cy="304"/>
              </a:xfrm>
              <a:custGeom>
                <a:avLst/>
                <a:gdLst>
                  <a:gd name="T0" fmla="*/ 0 w 33078"/>
                  <a:gd name="T1" fmla="*/ 0 h 26384"/>
                  <a:gd name="T2" fmla="*/ 0 w 33078"/>
                  <a:gd name="T3" fmla="*/ 0 h 26384"/>
                  <a:gd name="T4" fmla="*/ 0 w 33078"/>
                  <a:gd name="T5" fmla="*/ 0 h 26384"/>
                  <a:gd name="T6" fmla="*/ 0 60000 65536"/>
                  <a:gd name="T7" fmla="*/ 0 60000 65536"/>
                  <a:gd name="T8" fmla="*/ 0 60000 65536"/>
                  <a:gd name="T9" fmla="*/ 0 w 33078"/>
                  <a:gd name="T10" fmla="*/ 0 h 26384"/>
                  <a:gd name="T11" fmla="*/ 33078 w 33078"/>
                  <a:gd name="T12" fmla="*/ 26384 h 26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78" h="26384" fill="none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</a:path>
                  <a:path w="33078" h="26384" stroke="0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  <a:lnTo>
                      <a:pt x="21600" y="21600"/>
                    </a:lnTo>
                    <a:lnTo>
                      <a:pt x="536" y="2638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2" name="Arc 42"/>
              <p:cNvSpPr>
                <a:spLocks/>
              </p:cNvSpPr>
              <p:nvPr/>
            </p:nvSpPr>
            <p:spPr bwMode="auto">
              <a:xfrm>
                <a:off x="2247" y="2215"/>
                <a:ext cx="394" cy="240"/>
              </a:xfrm>
              <a:custGeom>
                <a:avLst/>
                <a:gdLst>
                  <a:gd name="T0" fmla="*/ 0 w 32062"/>
                  <a:gd name="T1" fmla="*/ 0 h 22752"/>
                  <a:gd name="T2" fmla="*/ 0 w 32062"/>
                  <a:gd name="T3" fmla="*/ 0 h 22752"/>
                  <a:gd name="T4" fmla="*/ 0 w 32062"/>
                  <a:gd name="T5" fmla="*/ 0 h 22752"/>
                  <a:gd name="T6" fmla="*/ 0 60000 65536"/>
                  <a:gd name="T7" fmla="*/ 0 60000 65536"/>
                  <a:gd name="T8" fmla="*/ 0 60000 65536"/>
                  <a:gd name="T9" fmla="*/ 0 w 32062"/>
                  <a:gd name="T10" fmla="*/ 0 h 22752"/>
                  <a:gd name="T11" fmla="*/ 32062 w 32062"/>
                  <a:gd name="T12" fmla="*/ 22752 h 22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62" h="22752" fill="none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</a:path>
                  <a:path w="32062" h="22752" stroke="0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  <a:lnTo>
                      <a:pt x="21600" y="1152"/>
                    </a:lnTo>
                    <a:lnTo>
                      <a:pt x="32062" y="200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3" name="Arc 43"/>
              <p:cNvSpPr>
                <a:spLocks/>
              </p:cNvSpPr>
              <p:nvPr/>
            </p:nvSpPr>
            <p:spPr bwMode="auto">
              <a:xfrm>
                <a:off x="2251" y="2215"/>
                <a:ext cx="390" cy="234"/>
              </a:xfrm>
              <a:custGeom>
                <a:avLst/>
                <a:gdLst>
                  <a:gd name="T0" fmla="*/ 0 w 32046"/>
                  <a:gd name="T1" fmla="*/ 0 h 22754"/>
                  <a:gd name="T2" fmla="*/ 0 w 32046"/>
                  <a:gd name="T3" fmla="*/ 0 h 22754"/>
                  <a:gd name="T4" fmla="*/ 0 w 32046"/>
                  <a:gd name="T5" fmla="*/ 0 h 22754"/>
                  <a:gd name="T6" fmla="*/ 0 60000 65536"/>
                  <a:gd name="T7" fmla="*/ 0 60000 65536"/>
                  <a:gd name="T8" fmla="*/ 0 60000 65536"/>
                  <a:gd name="T9" fmla="*/ 0 w 32046"/>
                  <a:gd name="T10" fmla="*/ 0 h 22754"/>
                  <a:gd name="T11" fmla="*/ 32046 w 32046"/>
                  <a:gd name="T12" fmla="*/ 22754 h 227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46" h="22754" fill="none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</a:path>
                  <a:path w="32046" h="22754" stroke="0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  <a:lnTo>
                      <a:pt x="21600" y="1154"/>
                    </a:lnTo>
                    <a:lnTo>
                      <a:pt x="32046" y="2006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4" name="Arc 44"/>
              <p:cNvSpPr>
                <a:spLocks/>
              </p:cNvSpPr>
              <p:nvPr/>
            </p:nvSpPr>
            <p:spPr bwMode="auto">
              <a:xfrm>
                <a:off x="2630" y="2367"/>
                <a:ext cx="682" cy="242"/>
              </a:xfrm>
              <a:custGeom>
                <a:avLst/>
                <a:gdLst>
                  <a:gd name="T0" fmla="*/ 0 w 38776"/>
                  <a:gd name="T1" fmla="*/ 0 h 21600"/>
                  <a:gd name="T2" fmla="*/ 0 w 38776"/>
                  <a:gd name="T3" fmla="*/ 0 h 21600"/>
                  <a:gd name="T4" fmla="*/ 0 w 3877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76"/>
                  <a:gd name="T10" fmla="*/ 0 h 21600"/>
                  <a:gd name="T11" fmla="*/ 38776 w 387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76" h="21600" fill="none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</a:path>
                  <a:path w="38776" h="21600" stroke="0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  <a:lnTo>
                      <a:pt x="21054" y="0"/>
                    </a:lnTo>
                    <a:lnTo>
                      <a:pt x="38776" y="12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5" name="Arc 45"/>
              <p:cNvSpPr>
                <a:spLocks/>
              </p:cNvSpPr>
              <p:nvPr/>
            </p:nvSpPr>
            <p:spPr bwMode="auto">
              <a:xfrm>
                <a:off x="2634" y="2367"/>
                <a:ext cx="676" cy="240"/>
              </a:xfrm>
              <a:custGeom>
                <a:avLst/>
                <a:gdLst>
                  <a:gd name="T0" fmla="*/ 0 w 38745"/>
                  <a:gd name="T1" fmla="*/ 0 h 21600"/>
                  <a:gd name="T2" fmla="*/ 0 w 38745"/>
                  <a:gd name="T3" fmla="*/ 0 h 21600"/>
                  <a:gd name="T4" fmla="*/ 0 w 387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45"/>
                  <a:gd name="T10" fmla="*/ 0 h 21600"/>
                  <a:gd name="T11" fmla="*/ 38745 w 38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45" h="21600" fill="none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</a:path>
                  <a:path w="38745" h="21600" stroke="0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  <a:lnTo>
                      <a:pt x="21049" y="0"/>
                    </a:lnTo>
                    <a:lnTo>
                      <a:pt x="38744" y="1238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6" name="Arc 46"/>
              <p:cNvSpPr>
                <a:spLocks/>
              </p:cNvSpPr>
              <p:nvPr/>
            </p:nvSpPr>
            <p:spPr bwMode="auto">
              <a:xfrm>
                <a:off x="3312" y="1548"/>
                <a:ext cx="301" cy="291"/>
              </a:xfrm>
              <a:custGeom>
                <a:avLst/>
                <a:gdLst>
                  <a:gd name="T0" fmla="*/ 0 w 26125"/>
                  <a:gd name="T1" fmla="*/ 0 h 32585"/>
                  <a:gd name="T2" fmla="*/ 0 w 26125"/>
                  <a:gd name="T3" fmla="*/ 0 h 32585"/>
                  <a:gd name="T4" fmla="*/ 0 w 26125"/>
                  <a:gd name="T5" fmla="*/ 0 h 32585"/>
                  <a:gd name="T6" fmla="*/ 0 60000 65536"/>
                  <a:gd name="T7" fmla="*/ 0 60000 65536"/>
                  <a:gd name="T8" fmla="*/ 0 60000 65536"/>
                  <a:gd name="T9" fmla="*/ 0 w 26125"/>
                  <a:gd name="T10" fmla="*/ 0 h 32585"/>
                  <a:gd name="T11" fmla="*/ 26125 w 26125"/>
                  <a:gd name="T12" fmla="*/ 32585 h 32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25" h="32585" fill="none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</a:path>
                  <a:path w="26125" h="32585" stroke="0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  <a:lnTo>
                      <a:pt x="4525" y="21600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7" name="Arc 47"/>
              <p:cNvSpPr>
                <a:spLocks/>
              </p:cNvSpPr>
              <p:nvPr/>
            </p:nvSpPr>
            <p:spPr bwMode="auto">
              <a:xfrm>
                <a:off x="3313" y="1550"/>
                <a:ext cx="296" cy="289"/>
              </a:xfrm>
              <a:custGeom>
                <a:avLst/>
                <a:gdLst>
                  <a:gd name="T0" fmla="*/ 0 w 26110"/>
                  <a:gd name="T1" fmla="*/ 0 h 32614"/>
                  <a:gd name="T2" fmla="*/ 0 w 26110"/>
                  <a:gd name="T3" fmla="*/ 0 h 32614"/>
                  <a:gd name="T4" fmla="*/ 0 w 26110"/>
                  <a:gd name="T5" fmla="*/ 0 h 32614"/>
                  <a:gd name="T6" fmla="*/ 0 60000 65536"/>
                  <a:gd name="T7" fmla="*/ 0 60000 65536"/>
                  <a:gd name="T8" fmla="*/ 0 60000 65536"/>
                  <a:gd name="T9" fmla="*/ 0 w 26110"/>
                  <a:gd name="T10" fmla="*/ 0 h 32614"/>
                  <a:gd name="T11" fmla="*/ 26110 w 26110"/>
                  <a:gd name="T12" fmla="*/ 32614 h 326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10" h="32614" fill="none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</a:path>
                  <a:path w="26110" h="32614" stroke="0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  <a:lnTo>
                      <a:pt x="4510" y="21600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8" name="Arc 48"/>
              <p:cNvSpPr>
                <a:spLocks/>
              </p:cNvSpPr>
              <p:nvPr/>
            </p:nvSpPr>
            <p:spPr bwMode="auto">
              <a:xfrm>
                <a:off x="3398" y="1834"/>
                <a:ext cx="285" cy="286"/>
              </a:xfrm>
              <a:custGeom>
                <a:avLst/>
                <a:gdLst>
                  <a:gd name="T0" fmla="*/ 0 w 21600"/>
                  <a:gd name="T1" fmla="*/ 0 h 29351"/>
                  <a:gd name="T2" fmla="*/ 0 w 21600"/>
                  <a:gd name="T3" fmla="*/ 0 h 29351"/>
                  <a:gd name="T4" fmla="*/ 0 w 21600"/>
                  <a:gd name="T5" fmla="*/ 0 h 293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51"/>
                  <a:gd name="T11" fmla="*/ 21600 w 21600"/>
                  <a:gd name="T12" fmla="*/ 29351 h 29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51" fill="none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</a:path>
                  <a:path w="21600" h="29351" stroke="0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  <a:lnTo>
                      <a:pt x="0" y="16757"/>
                    </a:lnTo>
                    <a:lnTo>
                      <a:pt x="13629" y="-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29" name="Arc 49"/>
              <p:cNvSpPr>
                <a:spLocks/>
              </p:cNvSpPr>
              <p:nvPr/>
            </p:nvSpPr>
            <p:spPr bwMode="auto">
              <a:xfrm>
                <a:off x="3398" y="1834"/>
                <a:ext cx="281" cy="286"/>
              </a:xfrm>
              <a:custGeom>
                <a:avLst/>
                <a:gdLst>
                  <a:gd name="T0" fmla="*/ 0 w 21600"/>
                  <a:gd name="T1" fmla="*/ 0 h 29406"/>
                  <a:gd name="T2" fmla="*/ 0 w 21600"/>
                  <a:gd name="T3" fmla="*/ 0 h 29406"/>
                  <a:gd name="T4" fmla="*/ 0 w 21600"/>
                  <a:gd name="T5" fmla="*/ 0 h 294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06"/>
                  <a:gd name="T11" fmla="*/ 21600 w 21600"/>
                  <a:gd name="T12" fmla="*/ 29406 h 294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06" fill="none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</a:path>
                  <a:path w="21600" h="29406" stroke="0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  <a:lnTo>
                      <a:pt x="0" y="16782"/>
                    </a:lnTo>
                    <a:lnTo>
                      <a:pt x="135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0" name="Arc 50"/>
              <p:cNvSpPr>
                <a:spLocks/>
              </p:cNvSpPr>
              <p:nvPr/>
            </p:nvSpPr>
            <p:spPr bwMode="auto">
              <a:xfrm>
                <a:off x="3304" y="2117"/>
                <a:ext cx="334" cy="412"/>
              </a:xfrm>
              <a:custGeom>
                <a:avLst/>
                <a:gdLst>
                  <a:gd name="T0" fmla="*/ 0 w 28640"/>
                  <a:gd name="T1" fmla="*/ 0 h 27801"/>
                  <a:gd name="T2" fmla="*/ 0 w 28640"/>
                  <a:gd name="T3" fmla="*/ 0 h 27801"/>
                  <a:gd name="T4" fmla="*/ 0 w 28640"/>
                  <a:gd name="T5" fmla="*/ 0 h 27801"/>
                  <a:gd name="T6" fmla="*/ 0 60000 65536"/>
                  <a:gd name="T7" fmla="*/ 0 60000 65536"/>
                  <a:gd name="T8" fmla="*/ 0 60000 65536"/>
                  <a:gd name="T9" fmla="*/ 0 w 28640"/>
                  <a:gd name="T10" fmla="*/ 0 h 27801"/>
                  <a:gd name="T11" fmla="*/ 28640 w 28640"/>
                  <a:gd name="T12" fmla="*/ 27801 h 27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40" h="27801" fill="none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</a:path>
                  <a:path w="28640" h="27801" stroke="0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  <a:lnTo>
                      <a:pt x="7040" y="6201"/>
                    </a:lnTo>
                    <a:lnTo>
                      <a:pt x="277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1" name="Arc 51"/>
              <p:cNvSpPr>
                <a:spLocks/>
              </p:cNvSpPr>
              <p:nvPr/>
            </p:nvSpPr>
            <p:spPr bwMode="auto">
              <a:xfrm>
                <a:off x="3304" y="2117"/>
                <a:ext cx="331" cy="410"/>
              </a:xfrm>
              <a:custGeom>
                <a:avLst/>
                <a:gdLst>
                  <a:gd name="T0" fmla="*/ 0 w 28656"/>
                  <a:gd name="T1" fmla="*/ 0 h 27786"/>
                  <a:gd name="T2" fmla="*/ 0 w 28656"/>
                  <a:gd name="T3" fmla="*/ 0 h 27786"/>
                  <a:gd name="T4" fmla="*/ 0 w 28656"/>
                  <a:gd name="T5" fmla="*/ 0 h 27786"/>
                  <a:gd name="T6" fmla="*/ 0 60000 65536"/>
                  <a:gd name="T7" fmla="*/ 0 60000 65536"/>
                  <a:gd name="T8" fmla="*/ 0 60000 65536"/>
                  <a:gd name="T9" fmla="*/ 0 w 28656"/>
                  <a:gd name="T10" fmla="*/ 0 h 27786"/>
                  <a:gd name="T11" fmla="*/ 28656 w 28656"/>
                  <a:gd name="T12" fmla="*/ 27786 h 27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56" h="27786" fill="none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</a:path>
                  <a:path w="28656" h="27786" stroke="0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  <a:lnTo>
                      <a:pt x="7056" y="6186"/>
                    </a:lnTo>
                    <a:lnTo>
                      <a:pt x="27751" y="-1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2" name="Arc 52"/>
              <p:cNvSpPr>
                <a:spLocks/>
              </p:cNvSpPr>
              <p:nvPr/>
            </p:nvSpPr>
            <p:spPr bwMode="auto">
              <a:xfrm>
                <a:off x="2148" y="1831"/>
                <a:ext cx="181" cy="392"/>
              </a:xfrm>
              <a:custGeom>
                <a:avLst/>
                <a:gdLst>
                  <a:gd name="T0" fmla="*/ 0 w 21600"/>
                  <a:gd name="T1" fmla="*/ 0 h 41236"/>
                  <a:gd name="T2" fmla="*/ 0 w 21600"/>
                  <a:gd name="T3" fmla="*/ 0 h 41236"/>
                  <a:gd name="T4" fmla="*/ 0 w 21600"/>
                  <a:gd name="T5" fmla="*/ 0 h 412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6"/>
                  <a:gd name="T11" fmla="*/ 21600 w 21600"/>
                  <a:gd name="T12" fmla="*/ 41236 h 41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6" fill="none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</a:path>
                  <a:path w="21600" h="41236" stroke="0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  <a:lnTo>
                      <a:pt x="21600" y="21544"/>
                    </a:lnTo>
                    <a:lnTo>
                      <a:pt x="12723" y="41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33" name="Arc 53"/>
              <p:cNvSpPr>
                <a:spLocks/>
              </p:cNvSpPr>
              <p:nvPr/>
            </p:nvSpPr>
            <p:spPr bwMode="auto">
              <a:xfrm>
                <a:off x="2151" y="1834"/>
                <a:ext cx="176" cy="386"/>
              </a:xfrm>
              <a:custGeom>
                <a:avLst/>
                <a:gdLst>
                  <a:gd name="T0" fmla="*/ 0 w 21600"/>
                  <a:gd name="T1" fmla="*/ 0 h 41229"/>
                  <a:gd name="T2" fmla="*/ 0 w 21600"/>
                  <a:gd name="T3" fmla="*/ 0 h 41229"/>
                  <a:gd name="T4" fmla="*/ 0 w 21600"/>
                  <a:gd name="T5" fmla="*/ 0 h 412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29"/>
                  <a:gd name="T11" fmla="*/ 21600 w 21600"/>
                  <a:gd name="T12" fmla="*/ 41229 h 41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29" fill="none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</a:path>
                  <a:path w="21600" h="41229" stroke="0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  <a:lnTo>
                      <a:pt x="21600" y="21544"/>
                    </a:lnTo>
                    <a:lnTo>
                      <a:pt x="12708" y="41229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 flipV="1">
              <a:off x="2484752" y="2925031"/>
              <a:ext cx="142030" cy="79083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26" name="Group 55"/>
            <p:cNvGrpSpPr>
              <a:grpSpLocks/>
            </p:cNvGrpSpPr>
            <p:nvPr/>
          </p:nvGrpSpPr>
          <p:grpSpPr bwMode="auto">
            <a:xfrm>
              <a:off x="1331913" y="1268413"/>
              <a:ext cx="1800225" cy="936625"/>
              <a:chOff x="4368" y="2496"/>
              <a:chExt cx="782" cy="960"/>
            </a:xfrm>
          </p:grpSpPr>
          <p:grpSp>
            <p:nvGrpSpPr>
              <p:cNvPr id="62" name="Group 56"/>
              <p:cNvGrpSpPr>
                <a:grpSpLocks/>
              </p:cNvGrpSpPr>
              <p:nvPr/>
            </p:nvGrpSpPr>
            <p:grpSpPr bwMode="auto">
              <a:xfrm>
                <a:off x="4372" y="2504"/>
                <a:ext cx="778" cy="952"/>
                <a:chOff x="2155" y="1414"/>
                <a:chExt cx="1536" cy="1205"/>
              </a:xfrm>
            </p:grpSpPr>
            <p:grpSp>
              <p:nvGrpSpPr>
                <p:cNvPr id="91" name="Group 57"/>
                <p:cNvGrpSpPr>
                  <a:grpSpLocks/>
                </p:cNvGrpSpPr>
                <p:nvPr/>
              </p:nvGrpSpPr>
              <p:grpSpPr bwMode="auto">
                <a:xfrm>
                  <a:off x="2157" y="1417"/>
                  <a:ext cx="1528" cy="1197"/>
                  <a:chOff x="2157" y="1417"/>
                  <a:chExt cx="1528" cy="1197"/>
                </a:xfrm>
              </p:grpSpPr>
              <p:sp>
                <p:nvSpPr>
                  <p:cNvPr id="10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1417"/>
                    <a:ext cx="668" cy="49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50"/>
                    <a:ext cx="511" cy="49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1847"/>
                    <a:ext cx="345" cy="39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2026"/>
                    <a:ext cx="520" cy="43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2095"/>
                    <a:ext cx="779" cy="51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560"/>
                    <a:ext cx="497" cy="38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194" y="1811"/>
                    <a:ext cx="493" cy="38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1893"/>
                    <a:ext cx="492" cy="64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432" y="1703"/>
                    <a:ext cx="996" cy="63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" name="Arc 67"/>
                <p:cNvSpPr>
                  <a:spLocks/>
                </p:cNvSpPr>
                <p:nvPr/>
              </p:nvSpPr>
              <p:spPr bwMode="auto">
                <a:xfrm>
                  <a:off x="2697" y="1414"/>
                  <a:ext cx="631" cy="248"/>
                </a:xfrm>
                <a:custGeom>
                  <a:avLst/>
                  <a:gdLst>
                    <a:gd name="T0" fmla="*/ 0 w 40515"/>
                    <a:gd name="T1" fmla="*/ 0 h 21600"/>
                    <a:gd name="T2" fmla="*/ 0 w 40515"/>
                    <a:gd name="T3" fmla="*/ 0 h 21600"/>
                    <a:gd name="T4" fmla="*/ 0 w 405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15"/>
                    <a:gd name="T10" fmla="*/ 0 h 21600"/>
                    <a:gd name="T11" fmla="*/ 40515 w 405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15" h="21600" fill="none" extrusionOk="0">
                      <a:moveTo>
                        <a:pt x="-1" y="14657"/>
                      </a:moveTo>
                      <a:cubicBezTo>
                        <a:pt x="2974" y="5894"/>
                        <a:pt x="11199" y="-1"/>
                        <a:pt x="20454" y="0"/>
                      </a:cubicBezTo>
                      <a:cubicBezTo>
                        <a:pt x="29292" y="0"/>
                        <a:pt x="37239" y="5384"/>
                        <a:pt x="40515" y="13593"/>
                      </a:cubicBezTo>
                    </a:path>
                    <a:path w="40515" h="21600" stroke="0" extrusionOk="0">
                      <a:moveTo>
                        <a:pt x="-1" y="14657"/>
                      </a:moveTo>
                      <a:cubicBezTo>
                        <a:pt x="2974" y="5894"/>
                        <a:pt x="11199" y="-1"/>
                        <a:pt x="20454" y="0"/>
                      </a:cubicBezTo>
                      <a:cubicBezTo>
                        <a:pt x="29292" y="0"/>
                        <a:pt x="37239" y="5384"/>
                        <a:pt x="40515" y="13593"/>
                      </a:cubicBezTo>
                      <a:lnTo>
                        <a:pt x="20454" y="21600"/>
                      </a:lnTo>
                      <a:lnTo>
                        <a:pt x="-1" y="146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3" name="Arc 68"/>
                <p:cNvSpPr>
                  <a:spLocks/>
                </p:cNvSpPr>
                <p:nvPr/>
              </p:nvSpPr>
              <p:spPr bwMode="auto">
                <a:xfrm>
                  <a:off x="2700" y="1417"/>
                  <a:ext cx="626" cy="246"/>
                </a:xfrm>
                <a:custGeom>
                  <a:avLst/>
                  <a:gdLst>
                    <a:gd name="T0" fmla="*/ 0 w 40500"/>
                    <a:gd name="T1" fmla="*/ 0 h 21600"/>
                    <a:gd name="T2" fmla="*/ 0 w 40500"/>
                    <a:gd name="T3" fmla="*/ 0 h 21600"/>
                    <a:gd name="T4" fmla="*/ 0 w 405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0"/>
                    <a:gd name="T10" fmla="*/ 0 h 21600"/>
                    <a:gd name="T11" fmla="*/ 40500 w 405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0" h="21600" fill="none" extrusionOk="0">
                      <a:moveTo>
                        <a:pt x="-1" y="14637"/>
                      </a:moveTo>
                      <a:cubicBezTo>
                        <a:pt x="2979" y="5885"/>
                        <a:pt x="11200" y="-1"/>
                        <a:pt x="20447" y="0"/>
                      </a:cubicBezTo>
                      <a:cubicBezTo>
                        <a:pt x="29277" y="0"/>
                        <a:pt x="37217" y="5374"/>
                        <a:pt x="40499" y="13572"/>
                      </a:cubicBezTo>
                    </a:path>
                    <a:path w="40500" h="21600" stroke="0" extrusionOk="0">
                      <a:moveTo>
                        <a:pt x="-1" y="14637"/>
                      </a:moveTo>
                      <a:cubicBezTo>
                        <a:pt x="2979" y="5885"/>
                        <a:pt x="11200" y="-1"/>
                        <a:pt x="20447" y="0"/>
                      </a:cubicBezTo>
                      <a:cubicBezTo>
                        <a:pt x="29277" y="0"/>
                        <a:pt x="37217" y="5374"/>
                        <a:pt x="40499" y="13572"/>
                      </a:cubicBezTo>
                      <a:lnTo>
                        <a:pt x="20447" y="21600"/>
                      </a:lnTo>
                      <a:lnTo>
                        <a:pt x="-1" y="146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4" name="Arc 69"/>
                <p:cNvSpPr>
                  <a:spLocks/>
                </p:cNvSpPr>
                <p:nvPr/>
              </p:nvSpPr>
              <p:spPr bwMode="auto">
                <a:xfrm>
                  <a:off x="2311" y="1542"/>
                  <a:ext cx="395" cy="304"/>
                </a:xfrm>
                <a:custGeom>
                  <a:avLst/>
                  <a:gdLst>
                    <a:gd name="T0" fmla="*/ 0 w 33081"/>
                    <a:gd name="T1" fmla="*/ 0 h 26282"/>
                    <a:gd name="T2" fmla="*/ 0 w 33081"/>
                    <a:gd name="T3" fmla="*/ 0 h 26282"/>
                    <a:gd name="T4" fmla="*/ 0 w 33081"/>
                    <a:gd name="T5" fmla="*/ 0 h 26282"/>
                    <a:gd name="T6" fmla="*/ 0 60000 65536"/>
                    <a:gd name="T7" fmla="*/ 0 60000 65536"/>
                    <a:gd name="T8" fmla="*/ 0 60000 65536"/>
                    <a:gd name="T9" fmla="*/ 0 w 33081"/>
                    <a:gd name="T10" fmla="*/ 0 h 26282"/>
                    <a:gd name="T11" fmla="*/ 33081 w 33081"/>
                    <a:gd name="T12" fmla="*/ 26282 h 262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81" h="26282" fill="none" extrusionOk="0">
                      <a:moveTo>
                        <a:pt x="513" y="26281"/>
                      </a:moveTo>
                      <a:cubicBezTo>
                        <a:pt x="172" y="24744"/>
                        <a:pt x="0" y="231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</a:path>
                    <a:path w="33081" h="26282" stroke="0" extrusionOk="0">
                      <a:moveTo>
                        <a:pt x="513" y="26281"/>
                      </a:moveTo>
                      <a:cubicBezTo>
                        <a:pt x="172" y="24744"/>
                        <a:pt x="0" y="231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  <a:lnTo>
                        <a:pt x="21600" y="21600"/>
                      </a:lnTo>
                      <a:lnTo>
                        <a:pt x="513" y="262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5" name="Arc 70"/>
                <p:cNvSpPr>
                  <a:spLocks/>
                </p:cNvSpPr>
                <p:nvPr/>
              </p:nvSpPr>
              <p:spPr bwMode="auto">
                <a:xfrm>
                  <a:off x="2314" y="1547"/>
                  <a:ext cx="390" cy="299"/>
                </a:xfrm>
                <a:custGeom>
                  <a:avLst/>
                  <a:gdLst>
                    <a:gd name="T0" fmla="*/ 0 w 33078"/>
                    <a:gd name="T1" fmla="*/ 0 h 26283"/>
                    <a:gd name="T2" fmla="*/ 0 w 33078"/>
                    <a:gd name="T3" fmla="*/ 0 h 26283"/>
                    <a:gd name="T4" fmla="*/ 0 w 33078"/>
                    <a:gd name="T5" fmla="*/ 0 h 26283"/>
                    <a:gd name="T6" fmla="*/ 0 60000 65536"/>
                    <a:gd name="T7" fmla="*/ 0 60000 65536"/>
                    <a:gd name="T8" fmla="*/ 0 60000 65536"/>
                    <a:gd name="T9" fmla="*/ 0 w 33078"/>
                    <a:gd name="T10" fmla="*/ 0 h 26283"/>
                    <a:gd name="T11" fmla="*/ 33078 w 33078"/>
                    <a:gd name="T12" fmla="*/ 26283 h 262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78" h="26283" fill="none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</a:path>
                    <a:path w="33078" h="26283" stroke="0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  <a:lnTo>
                        <a:pt x="21600" y="21600"/>
                      </a:lnTo>
                      <a:lnTo>
                        <a:pt x="513" y="26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6" name="Arc 71"/>
                <p:cNvSpPr>
                  <a:spLocks/>
                </p:cNvSpPr>
                <p:nvPr/>
              </p:nvSpPr>
              <p:spPr bwMode="auto">
                <a:xfrm>
                  <a:off x="2255" y="2225"/>
                  <a:ext cx="397" cy="238"/>
                </a:xfrm>
                <a:custGeom>
                  <a:avLst/>
                  <a:gdLst>
                    <a:gd name="T0" fmla="*/ 0 w 32142"/>
                    <a:gd name="T1" fmla="*/ 0 h 22654"/>
                    <a:gd name="T2" fmla="*/ 0 w 32142"/>
                    <a:gd name="T3" fmla="*/ 0 h 22654"/>
                    <a:gd name="T4" fmla="*/ 0 w 32142"/>
                    <a:gd name="T5" fmla="*/ 0 h 22654"/>
                    <a:gd name="T6" fmla="*/ 0 60000 65536"/>
                    <a:gd name="T7" fmla="*/ 0 60000 65536"/>
                    <a:gd name="T8" fmla="*/ 0 60000 65536"/>
                    <a:gd name="T9" fmla="*/ 0 w 32142"/>
                    <a:gd name="T10" fmla="*/ 0 h 22654"/>
                    <a:gd name="T11" fmla="*/ 32142 w 32142"/>
                    <a:gd name="T12" fmla="*/ 22654 h 226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42" h="22654" fill="none" extrusionOk="0">
                      <a:moveTo>
                        <a:pt x="32141" y="19906"/>
                      </a:moveTo>
                      <a:cubicBezTo>
                        <a:pt x="28920" y="21708"/>
                        <a:pt x="25290" y="22653"/>
                        <a:pt x="21600" y="22654"/>
                      </a:cubicBezTo>
                      <a:cubicBezTo>
                        <a:pt x="9670" y="22654"/>
                        <a:pt x="0" y="12983"/>
                        <a:pt x="0" y="1054"/>
                      </a:cubicBezTo>
                      <a:cubicBezTo>
                        <a:pt x="-1" y="702"/>
                        <a:pt x="8" y="351"/>
                        <a:pt x="25" y="-1"/>
                      </a:cubicBezTo>
                    </a:path>
                    <a:path w="32142" h="22654" stroke="0" extrusionOk="0">
                      <a:moveTo>
                        <a:pt x="32141" y="19906"/>
                      </a:moveTo>
                      <a:cubicBezTo>
                        <a:pt x="28920" y="21708"/>
                        <a:pt x="25290" y="22653"/>
                        <a:pt x="21600" y="22654"/>
                      </a:cubicBezTo>
                      <a:cubicBezTo>
                        <a:pt x="9670" y="22654"/>
                        <a:pt x="0" y="12983"/>
                        <a:pt x="0" y="1054"/>
                      </a:cubicBezTo>
                      <a:cubicBezTo>
                        <a:pt x="-1" y="702"/>
                        <a:pt x="8" y="351"/>
                        <a:pt x="25" y="-1"/>
                      </a:cubicBezTo>
                      <a:lnTo>
                        <a:pt x="21600" y="1054"/>
                      </a:lnTo>
                      <a:lnTo>
                        <a:pt x="32141" y="199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7" name="Arc 72"/>
                <p:cNvSpPr>
                  <a:spLocks/>
                </p:cNvSpPr>
                <p:nvPr/>
              </p:nvSpPr>
              <p:spPr bwMode="auto">
                <a:xfrm>
                  <a:off x="2258" y="2225"/>
                  <a:ext cx="390" cy="235"/>
                </a:xfrm>
                <a:custGeom>
                  <a:avLst/>
                  <a:gdLst>
                    <a:gd name="T0" fmla="*/ 0 w 32126"/>
                    <a:gd name="T1" fmla="*/ 0 h 22656"/>
                    <a:gd name="T2" fmla="*/ 0 w 32126"/>
                    <a:gd name="T3" fmla="*/ 0 h 22656"/>
                    <a:gd name="T4" fmla="*/ 0 w 32126"/>
                    <a:gd name="T5" fmla="*/ 0 h 22656"/>
                    <a:gd name="T6" fmla="*/ 0 60000 65536"/>
                    <a:gd name="T7" fmla="*/ 0 60000 65536"/>
                    <a:gd name="T8" fmla="*/ 0 60000 65536"/>
                    <a:gd name="T9" fmla="*/ 0 w 32126"/>
                    <a:gd name="T10" fmla="*/ 0 h 22656"/>
                    <a:gd name="T11" fmla="*/ 32126 w 32126"/>
                    <a:gd name="T12" fmla="*/ 22656 h 22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26" h="22656" fill="none" extrusionOk="0">
                      <a:moveTo>
                        <a:pt x="32125" y="19917"/>
                      </a:moveTo>
                      <a:cubicBezTo>
                        <a:pt x="28908" y="21713"/>
                        <a:pt x="25284" y="22655"/>
                        <a:pt x="21600" y="22656"/>
                      </a:cubicBezTo>
                      <a:cubicBezTo>
                        <a:pt x="9670" y="22656"/>
                        <a:pt x="0" y="12985"/>
                        <a:pt x="0" y="1056"/>
                      </a:cubicBezTo>
                      <a:cubicBezTo>
                        <a:pt x="-1" y="703"/>
                        <a:pt x="8" y="351"/>
                        <a:pt x="25" y="-1"/>
                      </a:cubicBezTo>
                    </a:path>
                    <a:path w="32126" h="22656" stroke="0" extrusionOk="0">
                      <a:moveTo>
                        <a:pt x="32125" y="19917"/>
                      </a:moveTo>
                      <a:cubicBezTo>
                        <a:pt x="28908" y="21713"/>
                        <a:pt x="25284" y="22655"/>
                        <a:pt x="21600" y="22656"/>
                      </a:cubicBezTo>
                      <a:cubicBezTo>
                        <a:pt x="9670" y="22656"/>
                        <a:pt x="0" y="12985"/>
                        <a:pt x="0" y="1056"/>
                      </a:cubicBezTo>
                      <a:cubicBezTo>
                        <a:pt x="-1" y="703"/>
                        <a:pt x="8" y="351"/>
                        <a:pt x="25" y="-1"/>
                      </a:cubicBezTo>
                      <a:lnTo>
                        <a:pt x="21600" y="1056"/>
                      </a:lnTo>
                      <a:lnTo>
                        <a:pt x="32125" y="199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8" name="Arc 73"/>
                <p:cNvSpPr>
                  <a:spLocks/>
                </p:cNvSpPr>
                <p:nvPr/>
              </p:nvSpPr>
              <p:spPr bwMode="auto">
                <a:xfrm>
                  <a:off x="2638" y="2376"/>
                  <a:ext cx="682" cy="243"/>
                </a:xfrm>
                <a:custGeom>
                  <a:avLst/>
                  <a:gdLst>
                    <a:gd name="T0" fmla="*/ 0 w 38758"/>
                    <a:gd name="T1" fmla="*/ 0 h 21600"/>
                    <a:gd name="T2" fmla="*/ 0 w 38758"/>
                    <a:gd name="T3" fmla="*/ 0 h 21600"/>
                    <a:gd name="T4" fmla="*/ 0 w 3875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58"/>
                    <a:gd name="T10" fmla="*/ 0 h 21600"/>
                    <a:gd name="T11" fmla="*/ 38758 w 3875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8" h="21600" fill="none" extrusionOk="0">
                      <a:moveTo>
                        <a:pt x="38757" y="12374"/>
                      </a:moveTo>
                      <a:cubicBezTo>
                        <a:pt x="34716" y="18156"/>
                        <a:pt x="28107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</a:path>
                    <a:path w="38758" h="21600" stroke="0" extrusionOk="0">
                      <a:moveTo>
                        <a:pt x="38757" y="12374"/>
                      </a:moveTo>
                      <a:cubicBezTo>
                        <a:pt x="34716" y="18156"/>
                        <a:pt x="28107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  <a:lnTo>
                        <a:pt x="21054" y="0"/>
                      </a:lnTo>
                      <a:lnTo>
                        <a:pt x="38757" y="123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99" name="Arc 74"/>
                <p:cNvSpPr>
                  <a:spLocks/>
                </p:cNvSpPr>
                <p:nvPr/>
              </p:nvSpPr>
              <p:spPr bwMode="auto">
                <a:xfrm>
                  <a:off x="2641" y="2376"/>
                  <a:ext cx="676" cy="241"/>
                </a:xfrm>
                <a:custGeom>
                  <a:avLst/>
                  <a:gdLst>
                    <a:gd name="T0" fmla="*/ 0 w 38726"/>
                    <a:gd name="T1" fmla="*/ 0 h 21600"/>
                    <a:gd name="T2" fmla="*/ 0 w 38726"/>
                    <a:gd name="T3" fmla="*/ 0 h 21600"/>
                    <a:gd name="T4" fmla="*/ 0 w 3872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26"/>
                    <a:gd name="T10" fmla="*/ 0 h 21600"/>
                    <a:gd name="T11" fmla="*/ 38726 w 3872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26" h="21600" fill="none" extrusionOk="0">
                      <a:moveTo>
                        <a:pt x="38726" y="12413"/>
                      </a:moveTo>
                      <a:cubicBezTo>
                        <a:pt x="34681" y="18172"/>
                        <a:pt x="28086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</a:path>
                    <a:path w="38726" h="21600" stroke="0" extrusionOk="0">
                      <a:moveTo>
                        <a:pt x="38726" y="12413"/>
                      </a:moveTo>
                      <a:cubicBezTo>
                        <a:pt x="34681" y="18172"/>
                        <a:pt x="28086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  <a:lnTo>
                        <a:pt x="21049" y="0"/>
                      </a:lnTo>
                      <a:lnTo>
                        <a:pt x="38726" y="124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0" name="Arc 75"/>
                <p:cNvSpPr>
                  <a:spLocks/>
                </p:cNvSpPr>
                <p:nvPr/>
              </p:nvSpPr>
              <p:spPr bwMode="auto">
                <a:xfrm>
                  <a:off x="3320" y="1560"/>
                  <a:ext cx="301" cy="289"/>
                </a:xfrm>
                <a:custGeom>
                  <a:avLst/>
                  <a:gdLst>
                    <a:gd name="T0" fmla="*/ 0 w 26031"/>
                    <a:gd name="T1" fmla="*/ 0 h 32606"/>
                    <a:gd name="T2" fmla="*/ 0 w 26031"/>
                    <a:gd name="T3" fmla="*/ 0 h 32606"/>
                    <a:gd name="T4" fmla="*/ 0 w 26031"/>
                    <a:gd name="T5" fmla="*/ 0 h 32606"/>
                    <a:gd name="T6" fmla="*/ 0 60000 65536"/>
                    <a:gd name="T7" fmla="*/ 0 60000 65536"/>
                    <a:gd name="T8" fmla="*/ 0 60000 65536"/>
                    <a:gd name="T9" fmla="*/ 0 w 26031"/>
                    <a:gd name="T10" fmla="*/ 0 h 32606"/>
                    <a:gd name="T11" fmla="*/ 26031 w 26031"/>
                    <a:gd name="T12" fmla="*/ 32606 h 326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31" h="32606" fill="none" extrusionOk="0">
                      <a:moveTo>
                        <a:pt x="0" y="459"/>
                      </a:moveTo>
                      <a:cubicBezTo>
                        <a:pt x="1457" y="153"/>
                        <a:pt x="2942" y="-1"/>
                        <a:pt x="4431" y="0"/>
                      </a:cubicBezTo>
                      <a:cubicBezTo>
                        <a:pt x="16360" y="0"/>
                        <a:pt x="26031" y="9670"/>
                        <a:pt x="26031" y="21600"/>
                      </a:cubicBezTo>
                      <a:cubicBezTo>
                        <a:pt x="26031" y="25472"/>
                        <a:pt x="24989" y="29273"/>
                        <a:pt x="23016" y="32605"/>
                      </a:cubicBezTo>
                    </a:path>
                    <a:path w="26031" h="32606" stroke="0" extrusionOk="0">
                      <a:moveTo>
                        <a:pt x="0" y="459"/>
                      </a:moveTo>
                      <a:cubicBezTo>
                        <a:pt x="1457" y="153"/>
                        <a:pt x="2942" y="-1"/>
                        <a:pt x="4431" y="0"/>
                      </a:cubicBezTo>
                      <a:cubicBezTo>
                        <a:pt x="16360" y="0"/>
                        <a:pt x="26031" y="9670"/>
                        <a:pt x="26031" y="21600"/>
                      </a:cubicBezTo>
                      <a:cubicBezTo>
                        <a:pt x="26031" y="25472"/>
                        <a:pt x="24989" y="29273"/>
                        <a:pt x="23016" y="32605"/>
                      </a:cubicBezTo>
                      <a:lnTo>
                        <a:pt x="4431" y="21600"/>
                      </a:lnTo>
                      <a:lnTo>
                        <a:pt x="0" y="4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1" name="Arc 76"/>
                <p:cNvSpPr>
                  <a:spLocks/>
                </p:cNvSpPr>
                <p:nvPr/>
              </p:nvSpPr>
              <p:spPr bwMode="auto">
                <a:xfrm>
                  <a:off x="3323" y="1563"/>
                  <a:ext cx="298" cy="287"/>
                </a:xfrm>
                <a:custGeom>
                  <a:avLst/>
                  <a:gdLst>
                    <a:gd name="T0" fmla="*/ 0 w 26016"/>
                    <a:gd name="T1" fmla="*/ 0 h 32636"/>
                    <a:gd name="T2" fmla="*/ 0 w 26016"/>
                    <a:gd name="T3" fmla="*/ 0 h 32636"/>
                    <a:gd name="T4" fmla="*/ 0 w 26016"/>
                    <a:gd name="T5" fmla="*/ 0 h 32636"/>
                    <a:gd name="T6" fmla="*/ 0 60000 65536"/>
                    <a:gd name="T7" fmla="*/ 0 60000 65536"/>
                    <a:gd name="T8" fmla="*/ 0 60000 65536"/>
                    <a:gd name="T9" fmla="*/ 0 w 26016"/>
                    <a:gd name="T10" fmla="*/ 0 h 32636"/>
                    <a:gd name="T11" fmla="*/ 26016 w 26016"/>
                    <a:gd name="T12" fmla="*/ 32636 h 32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16" h="32636" fill="none" extrusionOk="0">
                      <a:moveTo>
                        <a:pt x="0" y="456"/>
                      </a:moveTo>
                      <a:cubicBezTo>
                        <a:pt x="1452" y="152"/>
                        <a:pt x="2932" y="-1"/>
                        <a:pt x="4416" y="0"/>
                      </a:cubicBezTo>
                      <a:cubicBezTo>
                        <a:pt x="16345" y="0"/>
                        <a:pt x="26016" y="9670"/>
                        <a:pt x="26016" y="21600"/>
                      </a:cubicBezTo>
                      <a:cubicBezTo>
                        <a:pt x="26016" y="25484"/>
                        <a:pt x="24968" y="29296"/>
                        <a:pt x="22983" y="32635"/>
                      </a:cubicBezTo>
                    </a:path>
                    <a:path w="26016" h="32636" stroke="0" extrusionOk="0">
                      <a:moveTo>
                        <a:pt x="0" y="456"/>
                      </a:moveTo>
                      <a:cubicBezTo>
                        <a:pt x="1452" y="152"/>
                        <a:pt x="2932" y="-1"/>
                        <a:pt x="4416" y="0"/>
                      </a:cubicBezTo>
                      <a:cubicBezTo>
                        <a:pt x="16345" y="0"/>
                        <a:pt x="26016" y="9670"/>
                        <a:pt x="26016" y="21600"/>
                      </a:cubicBezTo>
                      <a:cubicBezTo>
                        <a:pt x="26016" y="25484"/>
                        <a:pt x="24968" y="29296"/>
                        <a:pt x="22983" y="32635"/>
                      </a:cubicBezTo>
                      <a:lnTo>
                        <a:pt x="4416" y="21600"/>
                      </a:lnTo>
                      <a:lnTo>
                        <a:pt x="0" y="4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2" name="Arc 77"/>
                <p:cNvSpPr>
                  <a:spLocks/>
                </p:cNvSpPr>
                <p:nvPr/>
              </p:nvSpPr>
              <p:spPr bwMode="auto">
                <a:xfrm>
                  <a:off x="3406" y="1841"/>
                  <a:ext cx="287" cy="289"/>
                </a:xfrm>
                <a:custGeom>
                  <a:avLst/>
                  <a:gdLst>
                    <a:gd name="T0" fmla="*/ 0 w 21600"/>
                    <a:gd name="T1" fmla="*/ 0 h 29465"/>
                    <a:gd name="T2" fmla="*/ 0 w 21600"/>
                    <a:gd name="T3" fmla="*/ 0 h 29465"/>
                    <a:gd name="T4" fmla="*/ 0 w 21600"/>
                    <a:gd name="T5" fmla="*/ 0 h 294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65"/>
                    <a:gd name="T11" fmla="*/ 21600 w 21600"/>
                    <a:gd name="T12" fmla="*/ 29465 h 294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65" fill="none" extrusionOk="0">
                      <a:moveTo>
                        <a:pt x="13533" y="-1"/>
                      </a:moveTo>
                      <a:cubicBezTo>
                        <a:pt x="18633" y="4099"/>
                        <a:pt x="21600" y="10291"/>
                        <a:pt x="21600" y="16835"/>
                      </a:cubicBezTo>
                      <a:cubicBezTo>
                        <a:pt x="21600" y="21368"/>
                        <a:pt x="20173" y="25787"/>
                        <a:pt x="17522" y="29465"/>
                      </a:cubicBezTo>
                    </a:path>
                    <a:path w="21600" h="29465" stroke="0" extrusionOk="0">
                      <a:moveTo>
                        <a:pt x="13533" y="-1"/>
                      </a:moveTo>
                      <a:cubicBezTo>
                        <a:pt x="18633" y="4099"/>
                        <a:pt x="21600" y="10291"/>
                        <a:pt x="21600" y="16835"/>
                      </a:cubicBezTo>
                      <a:cubicBezTo>
                        <a:pt x="21600" y="21368"/>
                        <a:pt x="20173" y="25787"/>
                        <a:pt x="17522" y="29465"/>
                      </a:cubicBezTo>
                      <a:lnTo>
                        <a:pt x="0" y="16835"/>
                      </a:lnTo>
                      <a:lnTo>
                        <a:pt x="13533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3" name="Arc 78"/>
                <p:cNvSpPr>
                  <a:spLocks/>
                </p:cNvSpPr>
                <p:nvPr/>
              </p:nvSpPr>
              <p:spPr bwMode="auto">
                <a:xfrm>
                  <a:off x="3406" y="1844"/>
                  <a:ext cx="284" cy="287"/>
                </a:xfrm>
                <a:custGeom>
                  <a:avLst/>
                  <a:gdLst>
                    <a:gd name="T0" fmla="*/ 0 w 21600"/>
                    <a:gd name="T1" fmla="*/ 0 h 29520"/>
                    <a:gd name="T2" fmla="*/ 0 w 21600"/>
                    <a:gd name="T3" fmla="*/ 0 h 29520"/>
                    <a:gd name="T4" fmla="*/ 0 w 21600"/>
                    <a:gd name="T5" fmla="*/ 0 h 2952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520"/>
                    <a:gd name="T11" fmla="*/ 21600 w 21600"/>
                    <a:gd name="T12" fmla="*/ 29520 h 29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520" fill="none" extrusionOk="0">
                      <a:moveTo>
                        <a:pt x="13503" y="-1"/>
                      </a:moveTo>
                      <a:cubicBezTo>
                        <a:pt x="18621" y="4099"/>
                        <a:pt x="21600" y="10301"/>
                        <a:pt x="21600" y="16859"/>
                      </a:cubicBezTo>
                      <a:cubicBezTo>
                        <a:pt x="21600" y="21405"/>
                        <a:pt x="20165" y="25836"/>
                        <a:pt x="17500" y="29519"/>
                      </a:cubicBezTo>
                    </a:path>
                    <a:path w="21600" h="29520" stroke="0" extrusionOk="0">
                      <a:moveTo>
                        <a:pt x="13503" y="-1"/>
                      </a:moveTo>
                      <a:cubicBezTo>
                        <a:pt x="18621" y="4099"/>
                        <a:pt x="21600" y="10301"/>
                        <a:pt x="21600" y="16859"/>
                      </a:cubicBezTo>
                      <a:cubicBezTo>
                        <a:pt x="21600" y="21405"/>
                        <a:pt x="20165" y="25836"/>
                        <a:pt x="17500" y="29519"/>
                      </a:cubicBezTo>
                      <a:lnTo>
                        <a:pt x="0" y="16859"/>
                      </a:lnTo>
                      <a:lnTo>
                        <a:pt x="13503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4" name="Arc 79"/>
                <p:cNvSpPr>
                  <a:spLocks/>
                </p:cNvSpPr>
                <p:nvPr/>
              </p:nvSpPr>
              <p:spPr bwMode="auto">
                <a:xfrm>
                  <a:off x="3312" y="2125"/>
                  <a:ext cx="334" cy="414"/>
                </a:xfrm>
                <a:custGeom>
                  <a:avLst/>
                  <a:gdLst>
                    <a:gd name="T0" fmla="*/ 0 w 28563"/>
                    <a:gd name="T1" fmla="*/ 0 h 27863"/>
                    <a:gd name="T2" fmla="*/ 0 w 28563"/>
                    <a:gd name="T3" fmla="*/ 0 h 27863"/>
                    <a:gd name="T4" fmla="*/ 0 w 28563"/>
                    <a:gd name="T5" fmla="*/ 0 h 27863"/>
                    <a:gd name="T6" fmla="*/ 0 60000 65536"/>
                    <a:gd name="T7" fmla="*/ 0 60000 65536"/>
                    <a:gd name="T8" fmla="*/ 0 60000 65536"/>
                    <a:gd name="T9" fmla="*/ 0 w 28563"/>
                    <a:gd name="T10" fmla="*/ 0 h 27863"/>
                    <a:gd name="T11" fmla="*/ 28563 w 28563"/>
                    <a:gd name="T12" fmla="*/ 27863 h 278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63" h="27863" fill="none" extrusionOk="0">
                      <a:moveTo>
                        <a:pt x="27635" y="-1"/>
                      </a:moveTo>
                      <a:cubicBezTo>
                        <a:pt x="28250" y="2030"/>
                        <a:pt x="28563" y="4141"/>
                        <a:pt x="28563" y="6263"/>
                      </a:cubicBezTo>
                      <a:cubicBezTo>
                        <a:pt x="28563" y="18192"/>
                        <a:pt x="18892" y="27863"/>
                        <a:pt x="6963" y="27863"/>
                      </a:cubicBezTo>
                      <a:cubicBezTo>
                        <a:pt x="4594" y="27863"/>
                        <a:pt x="2242" y="27473"/>
                        <a:pt x="0" y="26709"/>
                      </a:cubicBezTo>
                    </a:path>
                    <a:path w="28563" h="27863" stroke="0" extrusionOk="0">
                      <a:moveTo>
                        <a:pt x="27635" y="-1"/>
                      </a:moveTo>
                      <a:cubicBezTo>
                        <a:pt x="28250" y="2030"/>
                        <a:pt x="28563" y="4141"/>
                        <a:pt x="28563" y="6263"/>
                      </a:cubicBezTo>
                      <a:cubicBezTo>
                        <a:pt x="28563" y="18192"/>
                        <a:pt x="18892" y="27863"/>
                        <a:pt x="6963" y="27863"/>
                      </a:cubicBezTo>
                      <a:cubicBezTo>
                        <a:pt x="4594" y="27863"/>
                        <a:pt x="2242" y="27473"/>
                        <a:pt x="0" y="26709"/>
                      </a:cubicBezTo>
                      <a:lnTo>
                        <a:pt x="6963" y="6263"/>
                      </a:lnTo>
                      <a:lnTo>
                        <a:pt x="27635" y="-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5" name="Arc 80"/>
                <p:cNvSpPr>
                  <a:spLocks/>
                </p:cNvSpPr>
                <p:nvPr/>
              </p:nvSpPr>
              <p:spPr bwMode="auto">
                <a:xfrm>
                  <a:off x="3314" y="2128"/>
                  <a:ext cx="334" cy="409"/>
                </a:xfrm>
                <a:custGeom>
                  <a:avLst/>
                  <a:gdLst>
                    <a:gd name="T0" fmla="*/ 0 w 28579"/>
                    <a:gd name="T1" fmla="*/ 0 h 27848"/>
                    <a:gd name="T2" fmla="*/ 0 w 28579"/>
                    <a:gd name="T3" fmla="*/ 0 h 27848"/>
                    <a:gd name="T4" fmla="*/ 0 w 28579"/>
                    <a:gd name="T5" fmla="*/ 0 h 27848"/>
                    <a:gd name="T6" fmla="*/ 0 60000 65536"/>
                    <a:gd name="T7" fmla="*/ 0 60000 65536"/>
                    <a:gd name="T8" fmla="*/ 0 60000 65536"/>
                    <a:gd name="T9" fmla="*/ 0 w 28579"/>
                    <a:gd name="T10" fmla="*/ 0 h 27848"/>
                    <a:gd name="T11" fmla="*/ 28579 w 28579"/>
                    <a:gd name="T12" fmla="*/ 27848 h 278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9" h="27848" fill="none" extrusionOk="0">
                      <a:moveTo>
                        <a:pt x="27655" y="0"/>
                      </a:moveTo>
                      <a:cubicBezTo>
                        <a:pt x="28267" y="2026"/>
                        <a:pt x="28579" y="4131"/>
                        <a:pt x="28579" y="6248"/>
                      </a:cubicBezTo>
                      <a:cubicBezTo>
                        <a:pt x="28579" y="18177"/>
                        <a:pt x="18908" y="27848"/>
                        <a:pt x="6979" y="27848"/>
                      </a:cubicBezTo>
                      <a:cubicBezTo>
                        <a:pt x="4604" y="27848"/>
                        <a:pt x="2246" y="27456"/>
                        <a:pt x="0" y="26689"/>
                      </a:cubicBezTo>
                    </a:path>
                    <a:path w="28579" h="27848" stroke="0" extrusionOk="0">
                      <a:moveTo>
                        <a:pt x="27655" y="0"/>
                      </a:moveTo>
                      <a:cubicBezTo>
                        <a:pt x="28267" y="2026"/>
                        <a:pt x="28579" y="4131"/>
                        <a:pt x="28579" y="6248"/>
                      </a:cubicBezTo>
                      <a:cubicBezTo>
                        <a:pt x="28579" y="18177"/>
                        <a:pt x="18908" y="27848"/>
                        <a:pt x="6979" y="27848"/>
                      </a:cubicBezTo>
                      <a:cubicBezTo>
                        <a:pt x="4604" y="27848"/>
                        <a:pt x="2246" y="27456"/>
                        <a:pt x="0" y="26689"/>
                      </a:cubicBezTo>
                      <a:lnTo>
                        <a:pt x="6979" y="6248"/>
                      </a:lnTo>
                      <a:lnTo>
                        <a:pt x="276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6" name="Arc 81"/>
                <p:cNvSpPr>
                  <a:spLocks/>
                </p:cNvSpPr>
                <p:nvPr/>
              </p:nvSpPr>
              <p:spPr bwMode="auto">
                <a:xfrm>
                  <a:off x="2155" y="1841"/>
                  <a:ext cx="181" cy="391"/>
                </a:xfrm>
                <a:custGeom>
                  <a:avLst/>
                  <a:gdLst>
                    <a:gd name="T0" fmla="*/ 0 w 21600"/>
                    <a:gd name="T1" fmla="*/ 0 h 41254"/>
                    <a:gd name="T2" fmla="*/ 0 w 21600"/>
                    <a:gd name="T3" fmla="*/ 0 h 41254"/>
                    <a:gd name="T4" fmla="*/ 0 w 21600"/>
                    <a:gd name="T5" fmla="*/ 0 h 412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54"/>
                    <a:gd name="T11" fmla="*/ 21600 w 21600"/>
                    <a:gd name="T12" fmla="*/ 41254 h 412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54" fill="none" extrusionOk="0">
                      <a:moveTo>
                        <a:pt x="12745" y="41253"/>
                      </a:moveTo>
                      <a:cubicBezTo>
                        <a:pt x="4989" y="37767"/>
                        <a:pt x="0" y="30055"/>
                        <a:pt x="0" y="21552"/>
                      </a:cubicBezTo>
                      <a:cubicBezTo>
                        <a:pt x="-1" y="10181"/>
                        <a:pt x="8814" y="758"/>
                        <a:pt x="20160" y="0"/>
                      </a:cubicBezTo>
                    </a:path>
                    <a:path w="21600" h="41254" stroke="0" extrusionOk="0">
                      <a:moveTo>
                        <a:pt x="12745" y="41253"/>
                      </a:moveTo>
                      <a:cubicBezTo>
                        <a:pt x="4989" y="37767"/>
                        <a:pt x="0" y="30055"/>
                        <a:pt x="0" y="21552"/>
                      </a:cubicBezTo>
                      <a:cubicBezTo>
                        <a:pt x="-1" y="10181"/>
                        <a:pt x="8814" y="758"/>
                        <a:pt x="20160" y="0"/>
                      </a:cubicBezTo>
                      <a:lnTo>
                        <a:pt x="21600" y="21552"/>
                      </a:lnTo>
                      <a:lnTo>
                        <a:pt x="12745" y="41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07" name="Arc 82"/>
                <p:cNvSpPr>
                  <a:spLocks/>
                </p:cNvSpPr>
                <p:nvPr/>
              </p:nvSpPr>
              <p:spPr bwMode="auto">
                <a:xfrm>
                  <a:off x="2158" y="1844"/>
                  <a:ext cx="178" cy="386"/>
                </a:xfrm>
                <a:custGeom>
                  <a:avLst/>
                  <a:gdLst>
                    <a:gd name="T0" fmla="*/ 0 w 21600"/>
                    <a:gd name="T1" fmla="*/ 0 h 41247"/>
                    <a:gd name="T2" fmla="*/ 0 w 21600"/>
                    <a:gd name="T3" fmla="*/ 0 h 41247"/>
                    <a:gd name="T4" fmla="*/ 0 w 21600"/>
                    <a:gd name="T5" fmla="*/ 0 h 4124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47"/>
                    <a:gd name="T11" fmla="*/ 21600 w 21600"/>
                    <a:gd name="T12" fmla="*/ 41247 h 41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47" fill="none" extrusionOk="0">
                      <a:moveTo>
                        <a:pt x="12730" y="41247"/>
                      </a:moveTo>
                      <a:cubicBezTo>
                        <a:pt x="4982" y="37757"/>
                        <a:pt x="0" y="30049"/>
                        <a:pt x="0" y="21552"/>
                      </a:cubicBezTo>
                      <a:cubicBezTo>
                        <a:pt x="-1" y="10182"/>
                        <a:pt x="8813" y="759"/>
                        <a:pt x="20157" y="0"/>
                      </a:cubicBezTo>
                    </a:path>
                    <a:path w="21600" h="41247" stroke="0" extrusionOk="0">
                      <a:moveTo>
                        <a:pt x="12730" y="41247"/>
                      </a:moveTo>
                      <a:cubicBezTo>
                        <a:pt x="4982" y="37757"/>
                        <a:pt x="0" y="30049"/>
                        <a:pt x="0" y="21552"/>
                      </a:cubicBezTo>
                      <a:cubicBezTo>
                        <a:pt x="-1" y="10182"/>
                        <a:pt x="8813" y="759"/>
                        <a:pt x="20157" y="0"/>
                      </a:cubicBezTo>
                      <a:lnTo>
                        <a:pt x="21600" y="21552"/>
                      </a:lnTo>
                      <a:lnTo>
                        <a:pt x="12730" y="41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3" name="Group 83"/>
              <p:cNvGrpSpPr>
                <a:grpSpLocks/>
              </p:cNvGrpSpPr>
              <p:nvPr/>
            </p:nvGrpSpPr>
            <p:grpSpPr bwMode="auto">
              <a:xfrm>
                <a:off x="4368" y="2496"/>
                <a:ext cx="778" cy="952"/>
                <a:chOff x="2148" y="1404"/>
                <a:chExt cx="1535" cy="1205"/>
              </a:xfrm>
            </p:grpSpPr>
            <p:grpSp>
              <p:nvGrpSpPr>
                <p:cNvPr id="65" name="Group 84"/>
                <p:cNvGrpSpPr>
                  <a:grpSpLocks/>
                </p:cNvGrpSpPr>
                <p:nvPr/>
              </p:nvGrpSpPr>
              <p:grpSpPr bwMode="auto">
                <a:xfrm>
                  <a:off x="2149" y="1408"/>
                  <a:ext cx="1529" cy="1196"/>
                  <a:chOff x="2149" y="1408"/>
                  <a:chExt cx="1529" cy="1196"/>
                </a:xfrm>
              </p:grpSpPr>
              <p:sp>
                <p:nvSpPr>
                  <p:cNvPr id="8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74" y="1409"/>
                    <a:ext cx="666" cy="49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1542"/>
                    <a:ext cx="510" cy="49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151" y="1836"/>
                    <a:ext cx="345" cy="39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251" y="2016"/>
                    <a:ext cx="521" cy="4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087"/>
                    <a:ext cx="777" cy="51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117" y="1552"/>
                    <a:ext cx="495" cy="38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192" y="1801"/>
                    <a:ext cx="492" cy="38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882"/>
                    <a:ext cx="493" cy="64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2424" y="1696"/>
                    <a:ext cx="997" cy="6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sz="1600" b="1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6" name="Arc 94"/>
                <p:cNvSpPr>
                  <a:spLocks/>
                </p:cNvSpPr>
                <p:nvPr/>
              </p:nvSpPr>
              <p:spPr bwMode="auto">
                <a:xfrm>
                  <a:off x="2688" y="1404"/>
                  <a:ext cx="635" cy="248"/>
                </a:xfrm>
                <a:custGeom>
                  <a:avLst/>
                  <a:gdLst>
                    <a:gd name="T0" fmla="*/ 0 w 40508"/>
                    <a:gd name="T1" fmla="*/ 0 h 21600"/>
                    <a:gd name="T2" fmla="*/ 0 w 40508"/>
                    <a:gd name="T3" fmla="*/ 0 h 21600"/>
                    <a:gd name="T4" fmla="*/ 0 w 405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8"/>
                    <a:gd name="T10" fmla="*/ 0 h 21600"/>
                    <a:gd name="T11" fmla="*/ 40508 w 405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8" h="21600" fill="none" extrusionOk="0">
                      <a:moveTo>
                        <a:pt x="0" y="14648"/>
                      </a:moveTo>
                      <a:cubicBezTo>
                        <a:pt x="2977" y="5890"/>
                        <a:pt x="11200" y="-1"/>
                        <a:pt x="20451" y="0"/>
                      </a:cubicBezTo>
                      <a:cubicBezTo>
                        <a:pt x="29285" y="0"/>
                        <a:pt x="37229" y="5380"/>
                        <a:pt x="40508" y="13583"/>
                      </a:cubicBezTo>
                    </a:path>
                    <a:path w="40508" h="21600" stroke="0" extrusionOk="0">
                      <a:moveTo>
                        <a:pt x="0" y="14648"/>
                      </a:moveTo>
                      <a:cubicBezTo>
                        <a:pt x="2977" y="5890"/>
                        <a:pt x="11200" y="-1"/>
                        <a:pt x="20451" y="0"/>
                      </a:cubicBezTo>
                      <a:cubicBezTo>
                        <a:pt x="29285" y="0"/>
                        <a:pt x="37229" y="5380"/>
                        <a:pt x="40508" y="13583"/>
                      </a:cubicBezTo>
                      <a:lnTo>
                        <a:pt x="20451" y="21600"/>
                      </a:lnTo>
                      <a:lnTo>
                        <a:pt x="0" y="146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7" name="Arc 95"/>
                <p:cNvSpPr>
                  <a:spLocks/>
                </p:cNvSpPr>
                <p:nvPr/>
              </p:nvSpPr>
              <p:spPr bwMode="auto">
                <a:xfrm>
                  <a:off x="2691" y="1407"/>
                  <a:ext cx="627" cy="246"/>
                </a:xfrm>
                <a:custGeom>
                  <a:avLst/>
                  <a:gdLst>
                    <a:gd name="T0" fmla="*/ 0 w 40492"/>
                    <a:gd name="T1" fmla="*/ 0 h 21600"/>
                    <a:gd name="T2" fmla="*/ 0 w 40492"/>
                    <a:gd name="T3" fmla="*/ 0 h 21600"/>
                    <a:gd name="T4" fmla="*/ 0 w 404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492"/>
                    <a:gd name="T10" fmla="*/ 0 h 21600"/>
                    <a:gd name="T11" fmla="*/ 40492 w 404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92" h="21600" fill="none" extrusionOk="0">
                      <a:moveTo>
                        <a:pt x="0" y="14628"/>
                      </a:moveTo>
                      <a:cubicBezTo>
                        <a:pt x="2983" y="5880"/>
                        <a:pt x="11201" y="-1"/>
                        <a:pt x="20444" y="0"/>
                      </a:cubicBezTo>
                      <a:cubicBezTo>
                        <a:pt x="29269" y="0"/>
                        <a:pt x="37207" y="5369"/>
                        <a:pt x="40492" y="13560"/>
                      </a:cubicBezTo>
                    </a:path>
                    <a:path w="40492" h="21600" stroke="0" extrusionOk="0">
                      <a:moveTo>
                        <a:pt x="0" y="14628"/>
                      </a:moveTo>
                      <a:cubicBezTo>
                        <a:pt x="2983" y="5880"/>
                        <a:pt x="11201" y="-1"/>
                        <a:pt x="20444" y="0"/>
                      </a:cubicBezTo>
                      <a:cubicBezTo>
                        <a:pt x="29269" y="0"/>
                        <a:pt x="37207" y="5369"/>
                        <a:pt x="40492" y="13560"/>
                      </a:cubicBezTo>
                      <a:lnTo>
                        <a:pt x="20444" y="21600"/>
                      </a:lnTo>
                      <a:lnTo>
                        <a:pt x="0" y="146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8" name="Arc 96"/>
                <p:cNvSpPr>
                  <a:spLocks/>
                </p:cNvSpPr>
                <p:nvPr/>
              </p:nvSpPr>
              <p:spPr bwMode="auto">
                <a:xfrm>
                  <a:off x="2303" y="1532"/>
                  <a:ext cx="396" cy="307"/>
                </a:xfrm>
                <a:custGeom>
                  <a:avLst/>
                  <a:gdLst>
                    <a:gd name="T0" fmla="*/ 0 w 33081"/>
                    <a:gd name="T1" fmla="*/ 0 h 26382"/>
                    <a:gd name="T2" fmla="*/ 0 w 33081"/>
                    <a:gd name="T3" fmla="*/ 0 h 26382"/>
                    <a:gd name="T4" fmla="*/ 0 w 33081"/>
                    <a:gd name="T5" fmla="*/ 0 h 26382"/>
                    <a:gd name="T6" fmla="*/ 0 60000 65536"/>
                    <a:gd name="T7" fmla="*/ 0 60000 65536"/>
                    <a:gd name="T8" fmla="*/ 0 60000 65536"/>
                    <a:gd name="T9" fmla="*/ 0 w 33081"/>
                    <a:gd name="T10" fmla="*/ 0 h 26382"/>
                    <a:gd name="T11" fmla="*/ 33081 w 33081"/>
                    <a:gd name="T12" fmla="*/ 26382 h 26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81" h="26382" fill="none" extrusionOk="0">
                      <a:moveTo>
                        <a:pt x="535" y="26382"/>
                      </a:moveTo>
                      <a:cubicBezTo>
                        <a:pt x="179" y="24812"/>
                        <a:pt x="0" y="232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</a:path>
                    <a:path w="33081" h="26382" stroke="0" extrusionOk="0">
                      <a:moveTo>
                        <a:pt x="535" y="26382"/>
                      </a:moveTo>
                      <a:cubicBezTo>
                        <a:pt x="179" y="24812"/>
                        <a:pt x="0" y="232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1" y="-1"/>
                        <a:pt x="29640" y="1145"/>
                        <a:pt x="33081" y="3303"/>
                      </a:cubicBezTo>
                      <a:lnTo>
                        <a:pt x="21600" y="21600"/>
                      </a:lnTo>
                      <a:lnTo>
                        <a:pt x="535" y="263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9" name="Arc 97"/>
                <p:cNvSpPr>
                  <a:spLocks/>
                </p:cNvSpPr>
                <p:nvPr/>
              </p:nvSpPr>
              <p:spPr bwMode="auto">
                <a:xfrm>
                  <a:off x="2306" y="1537"/>
                  <a:ext cx="393" cy="302"/>
                </a:xfrm>
                <a:custGeom>
                  <a:avLst/>
                  <a:gdLst>
                    <a:gd name="T0" fmla="*/ 0 w 33078"/>
                    <a:gd name="T1" fmla="*/ 0 h 26384"/>
                    <a:gd name="T2" fmla="*/ 0 w 33078"/>
                    <a:gd name="T3" fmla="*/ 0 h 26384"/>
                    <a:gd name="T4" fmla="*/ 0 w 33078"/>
                    <a:gd name="T5" fmla="*/ 0 h 26384"/>
                    <a:gd name="T6" fmla="*/ 0 60000 65536"/>
                    <a:gd name="T7" fmla="*/ 0 60000 65536"/>
                    <a:gd name="T8" fmla="*/ 0 60000 65536"/>
                    <a:gd name="T9" fmla="*/ 0 w 33078"/>
                    <a:gd name="T10" fmla="*/ 0 h 26384"/>
                    <a:gd name="T11" fmla="*/ 33078 w 33078"/>
                    <a:gd name="T12" fmla="*/ 26384 h 26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78" h="26384" fill="none" extrusionOk="0">
                      <a:moveTo>
                        <a:pt x="536" y="26383"/>
                      </a:moveTo>
                      <a:cubicBezTo>
                        <a:pt x="179" y="24814"/>
                        <a:pt x="0" y="23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</a:path>
                    <a:path w="33078" h="26384" stroke="0" extrusionOk="0">
                      <a:moveTo>
                        <a:pt x="536" y="26383"/>
                      </a:moveTo>
                      <a:cubicBezTo>
                        <a:pt x="179" y="24814"/>
                        <a:pt x="0" y="23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60" y="-1"/>
                        <a:pt x="29638" y="1144"/>
                        <a:pt x="33077" y="3302"/>
                      </a:cubicBezTo>
                      <a:lnTo>
                        <a:pt x="21600" y="21600"/>
                      </a:lnTo>
                      <a:lnTo>
                        <a:pt x="536" y="263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0" name="Arc 98"/>
                <p:cNvSpPr>
                  <a:spLocks/>
                </p:cNvSpPr>
                <p:nvPr/>
              </p:nvSpPr>
              <p:spPr bwMode="auto">
                <a:xfrm>
                  <a:off x="2248" y="2215"/>
                  <a:ext cx="395" cy="238"/>
                </a:xfrm>
                <a:custGeom>
                  <a:avLst/>
                  <a:gdLst>
                    <a:gd name="T0" fmla="*/ 0 w 32062"/>
                    <a:gd name="T1" fmla="*/ 0 h 22752"/>
                    <a:gd name="T2" fmla="*/ 0 w 32062"/>
                    <a:gd name="T3" fmla="*/ 0 h 22752"/>
                    <a:gd name="T4" fmla="*/ 0 w 32062"/>
                    <a:gd name="T5" fmla="*/ 0 h 22752"/>
                    <a:gd name="T6" fmla="*/ 0 60000 65536"/>
                    <a:gd name="T7" fmla="*/ 0 60000 65536"/>
                    <a:gd name="T8" fmla="*/ 0 60000 65536"/>
                    <a:gd name="T9" fmla="*/ 0 w 32062"/>
                    <a:gd name="T10" fmla="*/ 0 h 22752"/>
                    <a:gd name="T11" fmla="*/ 32062 w 32062"/>
                    <a:gd name="T12" fmla="*/ 22752 h 227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2" h="22752" fill="none" extrusionOk="0">
                      <a:moveTo>
                        <a:pt x="32062" y="20049"/>
                      </a:moveTo>
                      <a:cubicBezTo>
                        <a:pt x="28860" y="21821"/>
                        <a:pt x="25260" y="22751"/>
                        <a:pt x="21600" y="22752"/>
                      </a:cubicBezTo>
                      <a:cubicBezTo>
                        <a:pt x="9670" y="22752"/>
                        <a:pt x="0" y="13081"/>
                        <a:pt x="0" y="1152"/>
                      </a:cubicBezTo>
                      <a:cubicBezTo>
                        <a:pt x="-1" y="767"/>
                        <a:pt x="10" y="383"/>
                        <a:pt x="30" y="-1"/>
                      </a:cubicBezTo>
                    </a:path>
                    <a:path w="32062" h="22752" stroke="0" extrusionOk="0">
                      <a:moveTo>
                        <a:pt x="32062" y="20049"/>
                      </a:moveTo>
                      <a:cubicBezTo>
                        <a:pt x="28860" y="21821"/>
                        <a:pt x="25260" y="22751"/>
                        <a:pt x="21600" y="22752"/>
                      </a:cubicBezTo>
                      <a:cubicBezTo>
                        <a:pt x="9670" y="22752"/>
                        <a:pt x="0" y="13081"/>
                        <a:pt x="0" y="1152"/>
                      </a:cubicBezTo>
                      <a:cubicBezTo>
                        <a:pt x="-1" y="767"/>
                        <a:pt x="10" y="383"/>
                        <a:pt x="30" y="-1"/>
                      </a:cubicBezTo>
                      <a:lnTo>
                        <a:pt x="21600" y="1152"/>
                      </a:lnTo>
                      <a:lnTo>
                        <a:pt x="32062" y="20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1" name="Arc 99"/>
                <p:cNvSpPr>
                  <a:spLocks/>
                </p:cNvSpPr>
                <p:nvPr/>
              </p:nvSpPr>
              <p:spPr bwMode="auto">
                <a:xfrm>
                  <a:off x="2251" y="2215"/>
                  <a:ext cx="390" cy="235"/>
                </a:xfrm>
                <a:custGeom>
                  <a:avLst/>
                  <a:gdLst>
                    <a:gd name="T0" fmla="*/ 0 w 32046"/>
                    <a:gd name="T1" fmla="*/ 0 h 22754"/>
                    <a:gd name="T2" fmla="*/ 0 w 32046"/>
                    <a:gd name="T3" fmla="*/ 0 h 22754"/>
                    <a:gd name="T4" fmla="*/ 0 w 32046"/>
                    <a:gd name="T5" fmla="*/ 0 h 22754"/>
                    <a:gd name="T6" fmla="*/ 0 60000 65536"/>
                    <a:gd name="T7" fmla="*/ 0 60000 65536"/>
                    <a:gd name="T8" fmla="*/ 0 60000 65536"/>
                    <a:gd name="T9" fmla="*/ 0 w 32046"/>
                    <a:gd name="T10" fmla="*/ 0 h 22754"/>
                    <a:gd name="T11" fmla="*/ 32046 w 32046"/>
                    <a:gd name="T12" fmla="*/ 22754 h 227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46" h="22754" fill="none" extrusionOk="0">
                      <a:moveTo>
                        <a:pt x="32046" y="20060"/>
                      </a:moveTo>
                      <a:cubicBezTo>
                        <a:pt x="28847" y="21827"/>
                        <a:pt x="25253" y="22753"/>
                        <a:pt x="21600" y="22754"/>
                      </a:cubicBezTo>
                      <a:cubicBezTo>
                        <a:pt x="9670" y="22754"/>
                        <a:pt x="0" y="13083"/>
                        <a:pt x="0" y="1154"/>
                      </a:cubicBezTo>
                      <a:cubicBezTo>
                        <a:pt x="-1" y="769"/>
                        <a:pt x="10" y="384"/>
                        <a:pt x="30" y="-1"/>
                      </a:cubicBezTo>
                    </a:path>
                    <a:path w="32046" h="22754" stroke="0" extrusionOk="0">
                      <a:moveTo>
                        <a:pt x="32046" y="20060"/>
                      </a:moveTo>
                      <a:cubicBezTo>
                        <a:pt x="28847" y="21827"/>
                        <a:pt x="25253" y="22753"/>
                        <a:pt x="21600" y="22754"/>
                      </a:cubicBezTo>
                      <a:cubicBezTo>
                        <a:pt x="9670" y="22754"/>
                        <a:pt x="0" y="13083"/>
                        <a:pt x="0" y="1154"/>
                      </a:cubicBezTo>
                      <a:cubicBezTo>
                        <a:pt x="-1" y="769"/>
                        <a:pt x="10" y="384"/>
                        <a:pt x="30" y="-1"/>
                      </a:cubicBezTo>
                      <a:lnTo>
                        <a:pt x="21600" y="1154"/>
                      </a:lnTo>
                      <a:lnTo>
                        <a:pt x="32046" y="20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2" name="Arc 100"/>
                <p:cNvSpPr>
                  <a:spLocks/>
                </p:cNvSpPr>
                <p:nvPr/>
              </p:nvSpPr>
              <p:spPr bwMode="auto">
                <a:xfrm>
                  <a:off x="2630" y="2366"/>
                  <a:ext cx="682" cy="243"/>
                </a:xfrm>
                <a:custGeom>
                  <a:avLst/>
                  <a:gdLst>
                    <a:gd name="T0" fmla="*/ 0 w 38776"/>
                    <a:gd name="T1" fmla="*/ 0 h 21600"/>
                    <a:gd name="T2" fmla="*/ 0 w 38776"/>
                    <a:gd name="T3" fmla="*/ 0 h 21600"/>
                    <a:gd name="T4" fmla="*/ 0 w 3877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76"/>
                    <a:gd name="T10" fmla="*/ 0 h 21600"/>
                    <a:gd name="T11" fmla="*/ 38776 w 3877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76" h="21600" fill="none" extrusionOk="0">
                      <a:moveTo>
                        <a:pt x="38776" y="12348"/>
                      </a:moveTo>
                      <a:cubicBezTo>
                        <a:pt x="34737" y="18144"/>
                        <a:pt x="28118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</a:path>
                    <a:path w="38776" h="21600" stroke="0" extrusionOk="0">
                      <a:moveTo>
                        <a:pt x="38776" y="12348"/>
                      </a:moveTo>
                      <a:cubicBezTo>
                        <a:pt x="34737" y="18144"/>
                        <a:pt x="28118" y="21599"/>
                        <a:pt x="21054" y="21600"/>
                      </a:cubicBezTo>
                      <a:cubicBezTo>
                        <a:pt x="10983" y="21600"/>
                        <a:pt x="2249" y="14640"/>
                        <a:pt x="-1" y="4825"/>
                      </a:cubicBezTo>
                      <a:lnTo>
                        <a:pt x="21054" y="0"/>
                      </a:lnTo>
                      <a:lnTo>
                        <a:pt x="38776" y="123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3" name="Arc 101"/>
                <p:cNvSpPr>
                  <a:spLocks/>
                </p:cNvSpPr>
                <p:nvPr/>
              </p:nvSpPr>
              <p:spPr bwMode="auto">
                <a:xfrm>
                  <a:off x="2635" y="2366"/>
                  <a:ext cx="677" cy="241"/>
                </a:xfrm>
                <a:custGeom>
                  <a:avLst/>
                  <a:gdLst>
                    <a:gd name="T0" fmla="*/ 0 w 38745"/>
                    <a:gd name="T1" fmla="*/ 0 h 21600"/>
                    <a:gd name="T2" fmla="*/ 0 w 38745"/>
                    <a:gd name="T3" fmla="*/ 0 h 21600"/>
                    <a:gd name="T4" fmla="*/ 0 w 387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745"/>
                    <a:gd name="T10" fmla="*/ 0 h 21600"/>
                    <a:gd name="T11" fmla="*/ 38745 w 38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45" h="21600" fill="none" extrusionOk="0">
                      <a:moveTo>
                        <a:pt x="38744" y="12385"/>
                      </a:moveTo>
                      <a:cubicBezTo>
                        <a:pt x="34703" y="18160"/>
                        <a:pt x="28097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</a:path>
                    <a:path w="38745" h="21600" stroke="0" extrusionOk="0">
                      <a:moveTo>
                        <a:pt x="38744" y="12385"/>
                      </a:moveTo>
                      <a:cubicBezTo>
                        <a:pt x="34703" y="18160"/>
                        <a:pt x="28097" y="21599"/>
                        <a:pt x="21049" y="21600"/>
                      </a:cubicBezTo>
                      <a:cubicBezTo>
                        <a:pt x="10986" y="21600"/>
                        <a:pt x="2257" y="14651"/>
                        <a:pt x="-1" y="4846"/>
                      </a:cubicBezTo>
                      <a:lnTo>
                        <a:pt x="21049" y="0"/>
                      </a:lnTo>
                      <a:lnTo>
                        <a:pt x="38744" y="12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4" name="Arc 102"/>
                <p:cNvSpPr>
                  <a:spLocks/>
                </p:cNvSpPr>
                <p:nvPr/>
              </p:nvSpPr>
              <p:spPr bwMode="auto">
                <a:xfrm>
                  <a:off x="3312" y="1550"/>
                  <a:ext cx="301" cy="289"/>
                </a:xfrm>
                <a:custGeom>
                  <a:avLst/>
                  <a:gdLst>
                    <a:gd name="T0" fmla="*/ 0 w 26125"/>
                    <a:gd name="T1" fmla="*/ 0 h 32585"/>
                    <a:gd name="T2" fmla="*/ 0 w 26125"/>
                    <a:gd name="T3" fmla="*/ 0 h 32585"/>
                    <a:gd name="T4" fmla="*/ 0 w 26125"/>
                    <a:gd name="T5" fmla="*/ 0 h 32585"/>
                    <a:gd name="T6" fmla="*/ 0 60000 65536"/>
                    <a:gd name="T7" fmla="*/ 0 60000 65536"/>
                    <a:gd name="T8" fmla="*/ 0 60000 65536"/>
                    <a:gd name="T9" fmla="*/ 0 w 26125"/>
                    <a:gd name="T10" fmla="*/ 0 h 32585"/>
                    <a:gd name="T11" fmla="*/ 26125 w 26125"/>
                    <a:gd name="T12" fmla="*/ 32585 h 32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5" h="3258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5" y="0"/>
                      </a:cubicBezTo>
                      <a:cubicBezTo>
                        <a:pt x="16454" y="0"/>
                        <a:pt x="26125" y="9670"/>
                        <a:pt x="26125" y="21600"/>
                      </a:cubicBezTo>
                      <a:cubicBezTo>
                        <a:pt x="26125" y="25464"/>
                        <a:pt x="25088" y="29257"/>
                        <a:pt x="23123" y="32585"/>
                      </a:cubicBezTo>
                    </a:path>
                    <a:path w="26125" h="3258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5" y="0"/>
                      </a:cubicBezTo>
                      <a:cubicBezTo>
                        <a:pt x="16454" y="0"/>
                        <a:pt x="26125" y="9670"/>
                        <a:pt x="26125" y="21600"/>
                      </a:cubicBezTo>
                      <a:cubicBezTo>
                        <a:pt x="26125" y="25464"/>
                        <a:pt x="25088" y="29257"/>
                        <a:pt x="23123" y="32585"/>
                      </a:cubicBezTo>
                      <a:lnTo>
                        <a:pt x="4525" y="21600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5" name="Arc 103"/>
                <p:cNvSpPr>
                  <a:spLocks/>
                </p:cNvSpPr>
                <p:nvPr/>
              </p:nvSpPr>
              <p:spPr bwMode="auto">
                <a:xfrm>
                  <a:off x="3314" y="1552"/>
                  <a:ext cx="298" cy="287"/>
                </a:xfrm>
                <a:custGeom>
                  <a:avLst/>
                  <a:gdLst>
                    <a:gd name="T0" fmla="*/ 0 w 26110"/>
                    <a:gd name="T1" fmla="*/ 0 h 32614"/>
                    <a:gd name="T2" fmla="*/ 0 w 26110"/>
                    <a:gd name="T3" fmla="*/ 0 h 32614"/>
                    <a:gd name="T4" fmla="*/ 0 w 26110"/>
                    <a:gd name="T5" fmla="*/ 0 h 32614"/>
                    <a:gd name="T6" fmla="*/ 0 60000 65536"/>
                    <a:gd name="T7" fmla="*/ 0 60000 65536"/>
                    <a:gd name="T8" fmla="*/ 0 60000 65536"/>
                    <a:gd name="T9" fmla="*/ 0 w 26110"/>
                    <a:gd name="T10" fmla="*/ 0 h 32614"/>
                    <a:gd name="T11" fmla="*/ 26110 w 26110"/>
                    <a:gd name="T12" fmla="*/ 32614 h 326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10" h="32614" fill="none" extrusionOk="0">
                      <a:moveTo>
                        <a:pt x="0" y="476"/>
                      </a:moveTo>
                      <a:cubicBezTo>
                        <a:pt x="1482" y="159"/>
                        <a:pt x="2994" y="-1"/>
                        <a:pt x="4510" y="0"/>
                      </a:cubicBezTo>
                      <a:cubicBezTo>
                        <a:pt x="16439" y="0"/>
                        <a:pt x="26110" y="9670"/>
                        <a:pt x="26110" y="21600"/>
                      </a:cubicBezTo>
                      <a:cubicBezTo>
                        <a:pt x="26110" y="25475"/>
                        <a:pt x="25067" y="29279"/>
                        <a:pt x="23090" y="32613"/>
                      </a:cubicBezTo>
                    </a:path>
                    <a:path w="26110" h="32614" stroke="0" extrusionOk="0">
                      <a:moveTo>
                        <a:pt x="0" y="476"/>
                      </a:moveTo>
                      <a:cubicBezTo>
                        <a:pt x="1482" y="159"/>
                        <a:pt x="2994" y="-1"/>
                        <a:pt x="4510" y="0"/>
                      </a:cubicBezTo>
                      <a:cubicBezTo>
                        <a:pt x="16439" y="0"/>
                        <a:pt x="26110" y="9670"/>
                        <a:pt x="26110" y="21600"/>
                      </a:cubicBezTo>
                      <a:cubicBezTo>
                        <a:pt x="26110" y="25475"/>
                        <a:pt x="25067" y="29279"/>
                        <a:pt x="23090" y="32613"/>
                      </a:cubicBezTo>
                      <a:lnTo>
                        <a:pt x="4510" y="21600"/>
                      </a:lnTo>
                      <a:lnTo>
                        <a:pt x="0" y="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6" name="Arc 104"/>
                <p:cNvSpPr>
                  <a:spLocks/>
                </p:cNvSpPr>
                <p:nvPr/>
              </p:nvSpPr>
              <p:spPr bwMode="auto">
                <a:xfrm>
                  <a:off x="3398" y="1834"/>
                  <a:ext cx="287" cy="287"/>
                </a:xfrm>
                <a:custGeom>
                  <a:avLst/>
                  <a:gdLst>
                    <a:gd name="T0" fmla="*/ 0 w 21600"/>
                    <a:gd name="T1" fmla="*/ 0 h 29351"/>
                    <a:gd name="T2" fmla="*/ 0 w 21600"/>
                    <a:gd name="T3" fmla="*/ 0 h 29351"/>
                    <a:gd name="T4" fmla="*/ 0 w 21600"/>
                    <a:gd name="T5" fmla="*/ 0 h 293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351"/>
                    <a:gd name="T11" fmla="*/ 21600 w 21600"/>
                    <a:gd name="T12" fmla="*/ 29351 h 293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351" fill="none" extrusionOk="0">
                      <a:moveTo>
                        <a:pt x="13629" y="-1"/>
                      </a:moveTo>
                      <a:cubicBezTo>
                        <a:pt x="18672" y="4101"/>
                        <a:pt x="21600" y="10256"/>
                        <a:pt x="21600" y="16757"/>
                      </a:cubicBezTo>
                      <a:cubicBezTo>
                        <a:pt x="21600" y="21275"/>
                        <a:pt x="20183" y="25679"/>
                        <a:pt x="17548" y="29350"/>
                      </a:cubicBezTo>
                    </a:path>
                    <a:path w="21600" h="29351" stroke="0" extrusionOk="0">
                      <a:moveTo>
                        <a:pt x="13629" y="-1"/>
                      </a:moveTo>
                      <a:cubicBezTo>
                        <a:pt x="18672" y="4101"/>
                        <a:pt x="21600" y="10256"/>
                        <a:pt x="21600" y="16757"/>
                      </a:cubicBezTo>
                      <a:cubicBezTo>
                        <a:pt x="21600" y="21275"/>
                        <a:pt x="20183" y="25679"/>
                        <a:pt x="17548" y="29350"/>
                      </a:cubicBezTo>
                      <a:lnTo>
                        <a:pt x="0" y="16757"/>
                      </a:lnTo>
                      <a:lnTo>
                        <a:pt x="13629" y="-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7" name="Arc 105"/>
                <p:cNvSpPr>
                  <a:spLocks/>
                </p:cNvSpPr>
                <p:nvPr/>
              </p:nvSpPr>
              <p:spPr bwMode="auto">
                <a:xfrm>
                  <a:off x="3398" y="1834"/>
                  <a:ext cx="282" cy="287"/>
                </a:xfrm>
                <a:custGeom>
                  <a:avLst/>
                  <a:gdLst>
                    <a:gd name="T0" fmla="*/ 0 w 21600"/>
                    <a:gd name="T1" fmla="*/ 0 h 29406"/>
                    <a:gd name="T2" fmla="*/ 0 w 21600"/>
                    <a:gd name="T3" fmla="*/ 0 h 29406"/>
                    <a:gd name="T4" fmla="*/ 0 w 21600"/>
                    <a:gd name="T5" fmla="*/ 0 h 2940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06"/>
                    <a:gd name="T11" fmla="*/ 21600 w 21600"/>
                    <a:gd name="T12" fmla="*/ 29406 h 294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06" fill="none" extrusionOk="0">
                      <a:moveTo>
                        <a:pt x="13598" y="0"/>
                      </a:moveTo>
                      <a:cubicBezTo>
                        <a:pt x="18660" y="4101"/>
                        <a:pt x="21600" y="10267"/>
                        <a:pt x="21600" y="16782"/>
                      </a:cubicBezTo>
                      <a:cubicBezTo>
                        <a:pt x="21600" y="21313"/>
                        <a:pt x="20175" y="25729"/>
                        <a:pt x="17526" y="29405"/>
                      </a:cubicBezTo>
                    </a:path>
                    <a:path w="21600" h="29406" stroke="0" extrusionOk="0">
                      <a:moveTo>
                        <a:pt x="13598" y="0"/>
                      </a:moveTo>
                      <a:cubicBezTo>
                        <a:pt x="18660" y="4101"/>
                        <a:pt x="21600" y="10267"/>
                        <a:pt x="21600" y="16782"/>
                      </a:cubicBezTo>
                      <a:cubicBezTo>
                        <a:pt x="21600" y="21313"/>
                        <a:pt x="20175" y="25729"/>
                        <a:pt x="17526" y="29405"/>
                      </a:cubicBezTo>
                      <a:lnTo>
                        <a:pt x="0" y="16782"/>
                      </a:lnTo>
                      <a:lnTo>
                        <a:pt x="135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8" name="Arc 106"/>
                <p:cNvSpPr>
                  <a:spLocks/>
                </p:cNvSpPr>
                <p:nvPr/>
              </p:nvSpPr>
              <p:spPr bwMode="auto">
                <a:xfrm>
                  <a:off x="3306" y="2118"/>
                  <a:ext cx="334" cy="412"/>
                </a:xfrm>
                <a:custGeom>
                  <a:avLst/>
                  <a:gdLst>
                    <a:gd name="T0" fmla="*/ 0 w 28640"/>
                    <a:gd name="T1" fmla="*/ 0 h 27801"/>
                    <a:gd name="T2" fmla="*/ 0 w 28640"/>
                    <a:gd name="T3" fmla="*/ 0 h 27801"/>
                    <a:gd name="T4" fmla="*/ 0 w 28640"/>
                    <a:gd name="T5" fmla="*/ 0 h 27801"/>
                    <a:gd name="T6" fmla="*/ 0 60000 65536"/>
                    <a:gd name="T7" fmla="*/ 0 60000 65536"/>
                    <a:gd name="T8" fmla="*/ 0 60000 65536"/>
                    <a:gd name="T9" fmla="*/ 0 w 28640"/>
                    <a:gd name="T10" fmla="*/ 0 h 27801"/>
                    <a:gd name="T11" fmla="*/ 28640 w 28640"/>
                    <a:gd name="T12" fmla="*/ 27801 h 27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40" h="27801" fill="none" extrusionOk="0">
                      <a:moveTo>
                        <a:pt x="27730" y="0"/>
                      </a:moveTo>
                      <a:cubicBezTo>
                        <a:pt x="28333" y="2011"/>
                        <a:pt x="28640" y="4100"/>
                        <a:pt x="28640" y="6201"/>
                      </a:cubicBezTo>
                      <a:cubicBezTo>
                        <a:pt x="28640" y="18130"/>
                        <a:pt x="18969" y="27801"/>
                        <a:pt x="7040" y="27801"/>
                      </a:cubicBezTo>
                      <a:cubicBezTo>
                        <a:pt x="4644" y="27801"/>
                        <a:pt x="2265" y="27402"/>
                        <a:pt x="0" y="26621"/>
                      </a:cubicBezTo>
                    </a:path>
                    <a:path w="28640" h="27801" stroke="0" extrusionOk="0">
                      <a:moveTo>
                        <a:pt x="27730" y="0"/>
                      </a:moveTo>
                      <a:cubicBezTo>
                        <a:pt x="28333" y="2011"/>
                        <a:pt x="28640" y="4100"/>
                        <a:pt x="28640" y="6201"/>
                      </a:cubicBezTo>
                      <a:cubicBezTo>
                        <a:pt x="28640" y="18130"/>
                        <a:pt x="18969" y="27801"/>
                        <a:pt x="7040" y="27801"/>
                      </a:cubicBezTo>
                      <a:cubicBezTo>
                        <a:pt x="4644" y="27801"/>
                        <a:pt x="2265" y="27402"/>
                        <a:pt x="0" y="26621"/>
                      </a:cubicBezTo>
                      <a:lnTo>
                        <a:pt x="7040" y="6201"/>
                      </a:lnTo>
                      <a:lnTo>
                        <a:pt x="277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79" name="Arc 107"/>
                <p:cNvSpPr>
                  <a:spLocks/>
                </p:cNvSpPr>
                <p:nvPr/>
              </p:nvSpPr>
              <p:spPr bwMode="auto">
                <a:xfrm>
                  <a:off x="3306" y="2118"/>
                  <a:ext cx="329" cy="409"/>
                </a:xfrm>
                <a:custGeom>
                  <a:avLst/>
                  <a:gdLst>
                    <a:gd name="T0" fmla="*/ 0 w 28656"/>
                    <a:gd name="T1" fmla="*/ 0 h 27786"/>
                    <a:gd name="T2" fmla="*/ 0 w 28656"/>
                    <a:gd name="T3" fmla="*/ 0 h 27786"/>
                    <a:gd name="T4" fmla="*/ 0 w 28656"/>
                    <a:gd name="T5" fmla="*/ 0 h 27786"/>
                    <a:gd name="T6" fmla="*/ 0 60000 65536"/>
                    <a:gd name="T7" fmla="*/ 0 60000 65536"/>
                    <a:gd name="T8" fmla="*/ 0 60000 65536"/>
                    <a:gd name="T9" fmla="*/ 0 w 28656"/>
                    <a:gd name="T10" fmla="*/ 0 h 27786"/>
                    <a:gd name="T11" fmla="*/ 28656 w 28656"/>
                    <a:gd name="T12" fmla="*/ 27786 h 277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56" h="27786" fill="none" extrusionOk="0">
                      <a:moveTo>
                        <a:pt x="27751" y="-1"/>
                      </a:moveTo>
                      <a:cubicBezTo>
                        <a:pt x="28351" y="2007"/>
                        <a:pt x="28656" y="4091"/>
                        <a:pt x="28656" y="6186"/>
                      </a:cubicBezTo>
                      <a:cubicBezTo>
                        <a:pt x="28656" y="18115"/>
                        <a:pt x="18985" y="27786"/>
                        <a:pt x="7056" y="27786"/>
                      </a:cubicBezTo>
                      <a:cubicBezTo>
                        <a:pt x="4654" y="27786"/>
                        <a:pt x="2269" y="27385"/>
                        <a:pt x="-1" y="26601"/>
                      </a:cubicBezTo>
                    </a:path>
                    <a:path w="28656" h="27786" stroke="0" extrusionOk="0">
                      <a:moveTo>
                        <a:pt x="27751" y="-1"/>
                      </a:moveTo>
                      <a:cubicBezTo>
                        <a:pt x="28351" y="2007"/>
                        <a:pt x="28656" y="4091"/>
                        <a:pt x="28656" y="6186"/>
                      </a:cubicBezTo>
                      <a:cubicBezTo>
                        <a:pt x="28656" y="18115"/>
                        <a:pt x="18985" y="27786"/>
                        <a:pt x="7056" y="27786"/>
                      </a:cubicBezTo>
                      <a:cubicBezTo>
                        <a:pt x="4654" y="27786"/>
                        <a:pt x="2269" y="27385"/>
                        <a:pt x="-1" y="26601"/>
                      </a:cubicBezTo>
                      <a:lnTo>
                        <a:pt x="7056" y="6186"/>
                      </a:lnTo>
                      <a:lnTo>
                        <a:pt x="27751" y="-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80" name="Arc 108"/>
                <p:cNvSpPr>
                  <a:spLocks/>
                </p:cNvSpPr>
                <p:nvPr/>
              </p:nvSpPr>
              <p:spPr bwMode="auto">
                <a:xfrm>
                  <a:off x="2148" y="1831"/>
                  <a:ext cx="181" cy="391"/>
                </a:xfrm>
                <a:custGeom>
                  <a:avLst/>
                  <a:gdLst>
                    <a:gd name="T0" fmla="*/ 0 w 21600"/>
                    <a:gd name="T1" fmla="*/ 0 h 41236"/>
                    <a:gd name="T2" fmla="*/ 0 w 21600"/>
                    <a:gd name="T3" fmla="*/ 0 h 41236"/>
                    <a:gd name="T4" fmla="*/ 0 w 21600"/>
                    <a:gd name="T5" fmla="*/ 0 h 412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36"/>
                    <a:gd name="T11" fmla="*/ 21600 w 21600"/>
                    <a:gd name="T12" fmla="*/ 41236 h 412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36" fill="none" extrusionOk="0">
                      <a:moveTo>
                        <a:pt x="12723" y="41236"/>
                      </a:moveTo>
                      <a:cubicBezTo>
                        <a:pt x="4979" y="37745"/>
                        <a:pt x="0" y="30039"/>
                        <a:pt x="0" y="21544"/>
                      </a:cubicBezTo>
                      <a:cubicBezTo>
                        <a:pt x="-1" y="10218"/>
                        <a:pt x="8748" y="815"/>
                        <a:pt x="20045" y="0"/>
                      </a:cubicBezTo>
                    </a:path>
                    <a:path w="21600" h="41236" stroke="0" extrusionOk="0">
                      <a:moveTo>
                        <a:pt x="12723" y="41236"/>
                      </a:moveTo>
                      <a:cubicBezTo>
                        <a:pt x="4979" y="37745"/>
                        <a:pt x="0" y="30039"/>
                        <a:pt x="0" y="21544"/>
                      </a:cubicBezTo>
                      <a:cubicBezTo>
                        <a:pt x="-1" y="10218"/>
                        <a:pt x="8748" y="815"/>
                        <a:pt x="20045" y="0"/>
                      </a:cubicBezTo>
                      <a:lnTo>
                        <a:pt x="21600" y="21544"/>
                      </a:lnTo>
                      <a:lnTo>
                        <a:pt x="12723" y="412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81" name="Arc 109"/>
                <p:cNvSpPr>
                  <a:spLocks/>
                </p:cNvSpPr>
                <p:nvPr/>
              </p:nvSpPr>
              <p:spPr bwMode="auto">
                <a:xfrm>
                  <a:off x="2151" y="1834"/>
                  <a:ext cx="178" cy="386"/>
                </a:xfrm>
                <a:custGeom>
                  <a:avLst/>
                  <a:gdLst>
                    <a:gd name="T0" fmla="*/ 0 w 21600"/>
                    <a:gd name="T1" fmla="*/ 0 h 41229"/>
                    <a:gd name="T2" fmla="*/ 0 w 21600"/>
                    <a:gd name="T3" fmla="*/ 0 h 41229"/>
                    <a:gd name="T4" fmla="*/ 0 w 21600"/>
                    <a:gd name="T5" fmla="*/ 0 h 4122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29"/>
                    <a:gd name="T11" fmla="*/ 21600 w 21600"/>
                    <a:gd name="T12" fmla="*/ 41229 h 41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29" fill="none" extrusionOk="0">
                      <a:moveTo>
                        <a:pt x="12708" y="41229"/>
                      </a:moveTo>
                      <a:cubicBezTo>
                        <a:pt x="4972" y="37734"/>
                        <a:pt x="0" y="30033"/>
                        <a:pt x="0" y="21544"/>
                      </a:cubicBezTo>
                      <a:cubicBezTo>
                        <a:pt x="-1" y="10219"/>
                        <a:pt x="8746" y="817"/>
                        <a:pt x="20041" y="0"/>
                      </a:cubicBezTo>
                    </a:path>
                    <a:path w="21600" h="41229" stroke="0" extrusionOk="0">
                      <a:moveTo>
                        <a:pt x="12708" y="41229"/>
                      </a:moveTo>
                      <a:cubicBezTo>
                        <a:pt x="4972" y="37734"/>
                        <a:pt x="0" y="30033"/>
                        <a:pt x="0" y="21544"/>
                      </a:cubicBezTo>
                      <a:cubicBezTo>
                        <a:pt x="-1" y="10219"/>
                        <a:pt x="8746" y="817"/>
                        <a:pt x="20041" y="0"/>
                      </a:cubicBezTo>
                      <a:lnTo>
                        <a:pt x="21600" y="21544"/>
                      </a:lnTo>
                      <a:lnTo>
                        <a:pt x="12708" y="412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64" name="Picture 110" descr="i2-logo-whit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" y="2772"/>
                <a:ext cx="604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Picture 1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421" y="5229225"/>
              <a:ext cx="3121644" cy="134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12"/>
            <p:cNvSpPr txBox="1">
              <a:spLocks noChangeArrowheads="1"/>
            </p:cNvSpPr>
            <p:nvPr/>
          </p:nvSpPr>
          <p:spPr bwMode="auto">
            <a:xfrm>
              <a:off x="3457112" y="5498706"/>
              <a:ext cx="2277942" cy="8026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8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International</a:t>
              </a:r>
            </a:p>
          </p:txBody>
        </p:sp>
        <p:pic>
          <p:nvPicPr>
            <p:cNvPr id="29" name="Picture 1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987550"/>
              <a:ext cx="64770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115"/>
            <p:cNvGrpSpPr>
              <a:grpSpLocks/>
            </p:cNvGrpSpPr>
            <p:nvPr/>
          </p:nvGrpSpPr>
          <p:grpSpPr bwMode="auto">
            <a:xfrm>
              <a:off x="1908175" y="2060575"/>
              <a:ext cx="1657350" cy="922338"/>
              <a:chOff x="2148" y="1404"/>
              <a:chExt cx="1535" cy="1205"/>
            </a:xfrm>
          </p:grpSpPr>
          <p:grpSp>
            <p:nvGrpSpPr>
              <p:cNvPr id="36" name="Group 116"/>
              <p:cNvGrpSpPr>
                <a:grpSpLocks/>
              </p:cNvGrpSpPr>
              <p:nvPr/>
            </p:nvGrpSpPr>
            <p:grpSpPr bwMode="auto">
              <a:xfrm>
                <a:off x="2149" y="1408"/>
                <a:ext cx="1529" cy="1196"/>
                <a:chOff x="2149" y="1408"/>
                <a:chExt cx="1529" cy="1196"/>
              </a:xfrm>
            </p:grpSpPr>
            <p:sp>
              <p:nvSpPr>
                <p:cNvPr id="53" name="Oval 117"/>
                <p:cNvSpPr>
                  <a:spLocks noChangeArrowheads="1"/>
                </p:cNvSpPr>
                <p:nvPr/>
              </p:nvSpPr>
              <p:spPr bwMode="auto">
                <a:xfrm>
                  <a:off x="2672" y="1418"/>
                  <a:ext cx="666" cy="4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4" name="Oval 118"/>
                <p:cNvSpPr>
                  <a:spLocks noChangeArrowheads="1"/>
                </p:cNvSpPr>
                <p:nvPr/>
              </p:nvSpPr>
              <p:spPr bwMode="auto">
                <a:xfrm>
                  <a:off x="2306" y="1541"/>
                  <a:ext cx="509" cy="49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5" name="Oval 119"/>
                <p:cNvSpPr>
                  <a:spLocks noChangeArrowheads="1"/>
                </p:cNvSpPr>
                <p:nvPr/>
              </p:nvSpPr>
              <p:spPr bwMode="auto">
                <a:xfrm>
                  <a:off x="2149" y="1838"/>
                  <a:ext cx="346" cy="39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6" name="Oval 120"/>
                <p:cNvSpPr>
                  <a:spLocks noChangeArrowheads="1"/>
                </p:cNvSpPr>
                <p:nvPr/>
              </p:nvSpPr>
              <p:spPr bwMode="auto">
                <a:xfrm>
                  <a:off x="2249" y="2015"/>
                  <a:ext cx="521" cy="4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7" name="Oval 121"/>
                <p:cNvSpPr>
                  <a:spLocks noChangeArrowheads="1"/>
                </p:cNvSpPr>
                <p:nvPr/>
              </p:nvSpPr>
              <p:spPr bwMode="auto">
                <a:xfrm>
                  <a:off x="2616" y="2085"/>
                  <a:ext cx="777" cy="5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8" name="Oval 122"/>
                <p:cNvSpPr>
                  <a:spLocks noChangeArrowheads="1"/>
                </p:cNvSpPr>
                <p:nvPr/>
              </p:nvSpPr>
              <p:spPr bwMode="auto">
                <a:xfrm>
                  <a:off x="3112" y="1559"/>
                  <a:ext cx="496" cy="3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59" name="Oval 123"/>
                <p:cNvSpPr>
                  <a:spLocks noChangeArrowheads="1"/>
                </p:cNvSpPr>
                <p:nvPr/>
              </p:nvSpPr>
              <p:spPr bwMode="auto">
                <a:xfrm>
                  <a:off x="3186" y="1804"/>
                  <a:ext cx="492" cy="38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0" name="Oval 124"/>
                <p:cNvSpPr>
                  <a:spLocks noChangeArrowheads="1"/>
                </p:cNvSpPr>
                <p:nvPr/>
              </p:nvSpPr>
              <p:spPr bwMode="auto">
                <a:xfrm>
                  <a:off x="3141" y="1884"/>
                  <a:ext cx="492" cy="6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61" name="Oval 125"/>
                <p:cNvSpPr>
                  <a:spLocks noChangeArrowheads="1"/>
                </p:cNvSpPr>
                <p:nvPr/>
              </p:nvSpPr>
              <p:spPr bwMode="auto">
                <a:xfrm>
                  <a:off x="2424" y="1696"/>
                  <a:ext cx="998" cy="6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kern="0">
                    <a:solidFill>
                      <a:sysClr val="windowText" lastClr="0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7" name="Arc 126"/>
              <p:cNvSpPr>
                <a:spLocks/>
              </p:cNvSpPr>
              <p:nvPr/>
            </p:nvSpPr>
            <p:spPr bwMode="auto">
              <a:xfrm>
                <a:off x="2687" y="1405"/>
                <a:ext cx="634" cy="250"/>
              </a:xfrm>
              <a:custGeom>
                <a:avLst/>
                <a:gdLst>
                  <a:gd name="T0" fmla="*/ 0 w 40508"/>
                  <a:gd name="T1" fmla="*/ 0 h 21600"/>
                  <a:gd name="T2" fmla="*/ 0 w 40508"/>
                  <a:gd name="T3" fmla="*/ 0 h 21600"/>
                  <a:gd name="T4" fmla="*/ 0 w 4050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08"/>
                  <a:gd name="T10" fmla="*/ 0 h 21600"/>
                  <a:gd name="T11" fmla="*/ 40508 w 4050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08" h="21600" fill="none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</a:path>
                  <a:path w="40508" h="21600" stroke="0" extrusionOk="0">
                    <a:moveTo>
                      <a:pt x="0" y="14648"/>
                    </a:moveTo>
                    <a:cubicBezTo>
                      <a:pt x="2977" y="5890"/>
                      <a:pt x="11200" y="-1"/>
                      <a:pt x="20451" y="0"/>
                    </a:cubicBezTo>
                    <a:cubicBezTo>
                      <a:pt x="29285" y="0"/>
                      <a:pt x="37229" y="5380"/>
                      <a:pt x="40508" y="13583"/>
                    </a:cubicBezTo>
                    <a:lnTo>
                      <a:pt x="20451" y="21600"/>
                    </a:lnTo>
                    <a:lnTo>
                      <a:pt x="0" y="146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8" name="Arc 127"/>
              <p:cNvSpPr>
                <a:spLocks/>
              </p:cNvSpPr>
              <p:nvPr/>
            </p:nvSpPr>
            <p:spPr bwMode="auto">
              <a:xfrm>
                <a:off x="2690" y="1407"/>
                <a:ext cx="627" cy="247"/>
              </a:xfrm>
              <a:custGeom>
                <a:avLst/>
                <a:gdLst>
                  <a:gd name="T0" fmla="*/ 0 w 40492"/>
                  <a:gd name="T1" fmla="*/ 0 h 21600"/>
                  <a:gd name="T2" fmla="*/ 0 w 40492"/>
                  <a:gd name="T3" fmla="*/ 0 h 21600"/>
                  <a:gd name="T4" fmla="*/ 0 w 404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92"/>
                  <a:gd name="T10" fmla="*/ 0 h 21600"/>
                  <a:gd name="T11" fmla="*/ 40492 w 404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92" h="21600" fill="none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</a:path>
                  <a:path w="40492" h="21600" stroke="0" extrusionOk="0">
                    <a:moveTo>
                      <a:pt x="0" y="14628"/>
                    </a:moveTo>
                    <a:cubicBezTo>
                      <a:pt x="2983" y="5880"/>
                      <a:pt x="11201" y="-1"/>
                      <a:pt x="20444" y="0"/>
                    </a:cubicBezTo>
                    <a:cubicBezTo>
                      <a:pt x="29269" y="0"/>
                      <a:pt x="37207" y="5369"/>
                      <a:pt x="40492" y="13560"/>
                    </a:cubicBezTo>
                    <a:lnTo>
                      <a:pt x="20444" y="21600"/>
                    </a:lnTo>
                    <a:lnTo>
                      <a:pt x="0" y="14628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9" name="Arc 128"/>
              <p:cNvSpPr>
                <a:spLocks/>
              </p:cNvSpPr>
              <p:nvPr/>
            </p:nvSpPr>
            <p:spPr bwMode="auto">
              <a:xfrm>
                <a:off x="2303" y="1534"/>
                <a:ext cx="395" cy="304"/>
              </a:xfrm>
              <a:custGeom>
                <a:avLst/>
                <a:gdLst>
                  <a:gd name="T0" fmla="*/ 0 w 33081"/>
                  <a:gd name="T1" fmla="*/ 0 h 26382"/>
                  <a:gd name="T2" fmla="*/ 0 w 33081"/>
                  <a:gd name="T3" fmla="*/ 0 h 26382"/>
                  <a:gd name="T4" fmla="*/ 0 w 33081"/>
                  <a:gd name="T5" fmla="*/ 0 h 26382"/>
                  <a:gd name="T6" fmla="*/ 0 60000 65536"/>
                  <a:gd name="T7" fmla="*/ 0 60000 65536"/>
                  <a:gd name="T8" fmla="*/ 0 60000 65536"/>
                  <a:gd name="T9" fmla="*/ 0 w 33081"/>
                  <a:gd name="T10" fmla="*/ 0 h 26382"/>
                  <a:gd name="T11" fmla="*/ 33081 w 33081"/>
                  <a:gd name="T12" fmla="*/ 26382 h 263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81" h="26382" fill="none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</a:path>
                  <a:path w="33081" h="26382" stroke="0" extrusionOk="0">
                    <a:moveTo>
                      <a:pt x="535" y="26382"/>
                    </a:moveTo>
                    <a:cubicBezTo>
                      <a:pt x="179" y="24812"/>
                      <a:pt x="0" y="232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1" y="-1"/>
                      <a:pt x="29640" y="1145"/>
                      <a:pt x="33081" y="3303"/>
                    </a:cubicBezTo>
                    <a:lnTo>
                      <a:pt x="21600" y="21600"/>
                    </a:lnTo>
                    <a:lnTo>
                      <a:pt x="535" y="26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0" name="Arc 129"/>
              <p:cNvSpPr>
                <a:spLocks/>
              </p:cNvSpPr>
              <p:nvPr/>
            </p:nvSpPr>
            <p:spPr bwMode="auto">
              <a:xfrm>
                <a:off x="2306" y="1536"/>
                <a:ext cx="391" cy="301"/>
              </a:xfrm>
              <a:custGeom>
                <a:avLst/>
                <a:gdLst>
                  <a:gd name="T0" fmla="*/ 0 w 33078"/>
                  <a:gd name="T1" fmla="*/ 0 h 26384"/>
                  <a:gd name="T2" fmla="*/ 0 w 33078"/>
                  <a:gd name="T3" fmla="*/ 0 h 26384"/>
                  <a:gd name="T4" fmla="*/ 0 w 33078"/>
                  <a:gd name="T5" fmla="*/ 0 h 26384"/>
                  <a:gd name="T6" fmla="*/ 0 60000 65536"/>
                  <a:gd name="T7" fmla="*/ 0 60000 65536"/>
                  <a:gd name="T8" fmla="*/ 0 60000 65536"/>
                  <a:gd name="T9" fmla="*/ 0 w 33078"/>
                  <a:gd name="T10" fmla="*/ 0 h 26384"/>
                  <a:gd name="T11" fmla="*/ 33078 w 33078"/>
                  <a:gd name="T12" fmla="*/ 26384 h 26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78" h="26384" fill="none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</a:path>
                  <a:path w="33078" h="26384" stroke="0" extrusionOk="0">
                    <a:moveTo>
                      <a:pt x="536" y="26383"/>
                    </a:moveTo>
                    <a:cubicBezTo>
                      <a:pt x="179" y="24814"/>
                      <a:pt x="0" y="23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60" y="-1"/>
                      <a:pt x="29638" y="1144"/>
                      <a:pt x="33077" y="3302"/>
                    </a:cubicBezTo>
                    <a:lnTo>
                      <a:pt x="21600" y="21600"/>
                    </a:lnTo>
                    <a:lnTo>
                      <a:pt x="536" y="2638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1" name="Arc 130"/>
              <p:cNvSpPr>
                <a:spLocks/>
              </p:cNvSpPr>
              <p:nvPr/>
            </p:nvSpPr>
            <p:spPr bwMode="auto">
              <a:xfrm>
                <a:off x="2247" y="2216"/>
                <a:ext cx="396" cy="237"/>
              </a:xfrm>
              <a:custGeom>
                <a:avLst/>
                <a:gdLst>
                  <a:gd name="T0" fmla="*/ 0 w 32062"/>
                  <a:gd name="T1" fmla="*/ 0 h 22752"/>
                  <a:gd name="T2" fmla="*/ 0 w 32062"/>
                  <a:gd name="T3" fmla="*/ 0 h 22752"/>
                  <a:gd name="T4" fmla="*/ 0 w 32062"/>
                  <a:gd name="T5" fmla="*/ 0 h 22752"/>
                  <a:gd name="T6" fmla="*/ 0 60000 65536"/>
                  <a:gd name="T7" fmla="*/ 0 60000 65536"/>
                  <a:gd name="T8" fmla="*/ 0 60000 65536"/>
                  <a:gd name="T9" fmla="*/ 0 w 32062"/>
                  <a:gd name="T10" fmla="*/ 0 h 22752"/>
                  <a:gd name="T11" fmla="*/ 32062 w 32062"/>
                  <a:gd name="T12" fmla="*/ 22752 h 22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62" h="22752" fill="none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</a:path>
                  <a:path w="32062" h="22752" stroke="0" extrusionOk="0">
                    <a:moveTo>
                      <a:pt x="32062" y="20049"/>
                    </a:moveTo>
                    <a:cubicBezTo>
                      <a:pt x="28860" y="21821"/>
                      <a:pt x="25260" y="22751"/>
                      <a:pt x="21600" y="22752"/>
                    </a:cubicBezTo>
                    <a:cubicBezTo>
                      <a:pt x="9670" y="22752"/>
                      <a:pt x="0" y="13081"/>
                      <a:pt x="0" y="1152"/>
                    </a:cubicBezTo>
                    <a:cubicBezTo>
                      <a:pt x="-1" y="767"/>
                      <a:pt x="10" y="383"/>
                      <a:pt x="30" y="-1"/>
                    </a:cubicBezTo>
                    <a:lnTo>
                      <a:pt x="21600" y="1152"/>
                    </a:lnTo>
                    <a:lnTo>
                      <a:pt x="32062" y="200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2" name="Arc 131"/>
              <p:cNvSpPr>
                <a:spLocks/>
              </p:cNvSpPr>
              <p:nvPr/>
            </p:nvSpPr>
            <p:spPr bwMode="auto">
              <a:xfrm>
                <a:off x="2250" y="2216"/>
                <a:ext cx="391" cy="232"/>
              </a:xfrm>
              <a:custGeom>
                <a:avLst/>
                <a:gdLst>
                  <a:gd name="T0" fmla="*/ 0 w 32046"/>
                  <a:gd name="T1" fmla="*/ 0 h 22754"/>
                  <a:gd name="T2" fmla="*/ 0 w 32046"/>
                  <a:gd name="T3" fmla="*/ 0 h 22754"/>
                  <a:gd name="T4" fmla="*/ 0 w 32046"/>
                  <a:gd name="T5" fmla="*/ 0 h 22754"/>
                  <a:gd name="T6" fmla="*/ 0 60000 65536"/>
                  <a:gd name="T7" fmla="*/ 0 60000 65536"/>
                  <a:gd name="T8" fmla="*/ 0 60000 65536"/>
                  <a:gd name="T9" fmla="*/ 0 w 32046"/>
                  <a:gd name="T10" fmla="*/ 0 h 22754"/>
                  <a:gd name="T11" fmla="*/ 32046 w 32046"/>
                  <a:gd name="T12" fmla="*/ 22754 h 227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46" h="22754" fill="none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</a:path>
                  <a:path w="32046" h="22754" stroke="0" extrusionOk="0">
                    <a:moveTo>
                      <a:pt x="32046" y="20060"/>
                    </a:moveTo>
                    <a:cubicBezTo>
                      <a:pt x="28847" y="21827"/>
                      <a:pt x="25253" y="22753"/>
                      <a:pt x="21600" y="22754"/>
                    </a:cubicBezTo>
                    <a:cubicBezTo>
                      <a:pt x="9670" y="22754"/>
                      <a:pt x="0" y="13083"/>
                      <a:pt x="0" y="1154"/>
                    </a:cubicBezTo>
                    <a:cubicBezTo>
                      <a:pt x="-1" y="769"/>
                      <a:pt x="10" y="384"/>
                      <a:pt x="30" y="-1"/>
                    </a:cubicBezTo>
                    <a:lnTo>
                      <a:pt x="21600" y="1154"/>
                    </a:lnTo>
                    <a:lnTo>
                      <a:pt x="32046" y="2006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3" name="Arc 132"/>
              <p:cNvSpPr>
                <a:spLocks/>
              </p:cNvSpPr>
              <p:nvPr/>
            </p:nvSpPr>
            <p:spPr bwMode="auto">
              <a:xfrm>
                <a:off x="2630" y="2366"/>
                <a:ext cx="683" cy="242"/>
              </a:xfrm>
              <a:custGeom>
                <a:avLst/>
                <a:gdLst>
                  <a:gd name="T0" fmla="*/ 0 w 38776"/>
                  <a:gd name="T1" fmla="*/ 0 h 21600"/>
                  <a:gd name="T2" fmla="*/ 0 w 38776"/>
                  <a:gd name="T3" fmla="*/ 0 h 21600"/>
                  <a:gd name="T4" fmla="*/ 0 w 3877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76"/>
                  <a:gd name="T10" fmla="*/ 0 h 21600"/>
                  <a:gd name="T11" fmla="*/ 38776 w 387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76" h="21600" fill="none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</a:path>
                  <a:path w="38776" h="21600" stroke="0" extrusionOk="0">
                    <a:moveTo>
                      <a:pt x="38776" y="12348"/>
                    </a:moveTo>
                    <a:cubicBezTo>
                      <a:pt x="34737" y="18144"/>
                      <a:pt x="28118" y="21599"/>
                      <a:pt x="21054" y="21600"/>
                    </a:cubicBezTo>
                    <a:cubicBezTo>
                      <a:pt x="10983" y="21600"/>
                      <a:pt x="2249" y="14640"/>
                      <a:pt x="-1" y="4825"/>
                    </a:cubicBezTo>
                    <a:lnTo>
                      <a:pt x="21054" y="0"/>
                    </a:lnTo>
                    <a:lnTo>
                      <a:pt x="38776" y="12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4" name="Arc 133"/>
              <p:cNvSpPr>
                <a:spLocks/>
              </p:cNvSpPr>
              <p:nvPr/>
            </p:nvSpPr>
            <p:spPr bwMode="auto">
              <a:xfrm>
                <a:off x="2633" y="2366"/>
                <a:ext cx="676" cy="240"/>
              </a:xfrm>
              <a:custGeom>
                <a:avLst/>
                <a:gdLst>
                  <a:gd name="T0" fmla="*/ 0 w 38745"/>
                  <a:gd name="T1" fmla="*/ 0 h 21600"/>
                  <a:gd name="T2" fmla="*/ 0 w 38745"/>
                  <a:gd name="T3" fmla="*/ 0 h 21600"/>
                  <a:gd name="T4" fmla="*/ 0 w 387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745"/>
                  <a:gd name="T10" fmla="*/ 0 h 21600"/>
                  <a:gd name="T11" fmla="*/ 38745 w 38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45" h="21600" fill="none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</a:path>
                  <a:path w="38745" h="21600" stroke="0" extrusionOk="0">
                    <a:moveTo>
                      <a:pt x="38744" y="12385"/>
                    </a:moveTo>
                    <a:cubicBezTo>
                      <a:pt x="34703" y="18160"/>
                      <a:pt x="28097" y="21599"/>
                      <a:pt x="21049" y="21600"/>
                    </a:cubicBezTo>
                    <a:cubicBezTo>
                      <a:pt x="10986" y="21600"/>
                      <a:pt x="2257" y="14651"/>
                      <a:pt x="-1" y="4846"/>
                    </a:cubicBezTo>
                    <a:lnTo>
                      <a:pt x="21049" y="0"/>
                    </a:lnTo>
                    <a:lnTo>
                      <a:pt x="38744" y="1238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5" name="Arc 134"/>
              <p:cNvSpPr>
                <a:spLocks/>
              </p:cNvSpPr>
              <p:nvPr/>
            </p:nvSpPr>
            <p:spPr bwMode="auto">
              <a:xfrm>
                <a:off x="3313" y="1549"/>
                <a:ext cx="300" cy="291"/>
              </a:xfrm>
              <a:custGeom>
                <a:avLst/>
                <a:gdLst>
                  <a:gd name="T0" fmla="*/ 0 w 26125"/>
                  <a:gd name="T1" fmla="*/ 0 h 32585"/>
                  <a:gd name="T2" fmla="*/ 0 w 26125"/>
                  <a:gd name="T3" fmla="*/ 0 h 32585"/>
                  <a:gd name="T4" fmla="*/ 0 w 26125"/>
                  <a:gd name="T5" fmla="*/ 0 h 32585"/>
                  <a:gd name="T6" fmla="*/ 0 60000 65536"/>
                  <a:gd name="T7" fmla="*/ 0 60000 65536"/>
                  <a:gd name="T8" fmla="*/ 0 60000 65536"/>
                  <a:gd name="T9" fmla="*/ 0 w 26125"/>
                  <a:gd name="T10" fmla="*/ 0 h 32585"/>
                  <a:gd name="T11" fmla="*/ 26125 w 26125"/>
                  <a:gd name="T12" fmla="*/ 32585 h 32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25" h="32585" fill="none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</a:path>
                  <a:path w="26125" h="32585" stroke="0" extrusionOk="0">
                    <a:moveTo>
                      <a:pt x="0" y="479"/>
                    </a:moveTo>
                    <a:cubicBezTo>
                      <a:pt x="1487" y="160"/>
                      <a:pt x="3004" y="-1"/>
                      <a:pt x="4525" y="0"/>
                    </a:cubicBezTo>
                    <a:cubicBezTo>
                      <a:pt x="16454" y="0"/>
                      <a:pt x="26125" y="9670"/>
                      <a:pt x="26125" y="21600"/>
                    </a:cubicBezTo>
                    <a:cubicBezTo>
                      <a:pt x="26125" y="25464"/>
                      <a:pt x="25088" y="29257"/>
                      <a:pt x="23123" y="32585"/>
                    </a:cubicBezTo>
                    <a:lnTo>
                      <a:pt x="4525" y="21600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6" name="Arc 135"/>
              <p:cNvSpPr>
                <a:spLocks/>
              </p:cNvSpPr>
              <p:nvPr/>
            </p:nvSpPr>
            <p:spPr bwMode="auto">
              <a:xfrm>
                <a:off x="3313" y="1552"/>
                <a:ext cx="300" cy="286"/>
              </a:xfrm>
              <a:custGeom>
                <a:avLst/>
                <a:gdLst>
                  <a:gd name="T0" fmla="*/ 0 w 26110"/>
                  <a:gd name="T1" fmla="*/ 0 h 32614"/>
                  <a:gd name="T2" fmla="*/ 0 w 26110"/>
                  <a:gd name="T3" fmla="*/ 0 h 32614"/>
                  <a:gd name="T4" fmla="*/ 0 w 26110"/>
                  <a:gd name="T5" fmla="*/ 0 h 32614"/>
                  <a:gd name="T6" fmla="*/ 0 60000 65536"/>
                  <a:gd name="T7" fmla="*/ 0 60000 65536"/>
                  <a:gd name="T8" fmla="*/ 0 60000 65536"/>
                  <a:gd name="T9" fmla="*/ 0 w 26110"/>
                  <a:gd name="T10" fmla="*/ 0 h 32614"/>
                  <a:gd name="T11" fmla="*/ 26110 w 26110"/>
                  <a:gd name="T12" fmla="*/ 32614 h 326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10" h="32614" fill="none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</a:path>
                  <a:path w="26110" h="32614" stroke="0" extrusionOk="0">
                    <a:moveTo>
                      <a:pt x="0" y="476"/>
                    </a:moveTo>
                    <a:cubicBezTo>
                      <a:pt x="1482" y="159"/>
                      <a:pt x="2994" y="-1"/>
                      <a:pt x="4510" y="0"/>
                    </a:cubicBezTo>
                    <a:cubicBezTo>
                      <a:pt x="16439" y="0"/>
                      <a:pt x="26110" y="9670"/>
                      <a:pt x="26110" y="21600"/>
                    </a:cubicBezTo>
                    <a:cubicBezTo>
                      <a:pt x="26110" y="25475"/>
                      <a:pt x="25067" y="29279"/>
                      <a:pt x="23090" y="32613"/>
                    </a:cubicBezTo>
                    <a:lnTo>
                      <a:pt x="4510" y="21600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7" name="Arc 136"/>
              <p:cNvSpPr>
                <a:spLocks/>
              </p:cNvSpPr>
              <p:nvPr/>
            </p:nvSpPr>
            <p:spPr bwMode="auto">
              <a:xfrm>
                <a:off x="3399" y="1833"/>
                <a:ext cx="288" cy="289"/>
              </a:xfrm>
              <a:custGeom>
                <a:avLst/>
                <a:gdLst>
                  <a:gd name="T0" fmla="*/ 0 w 21600"/>
                  <a:gd name="T1" fmla="*/ 0 h 29351"/>
                  <a:gd name="T2" fmla="*/ 0 w 21600"/>
                  <a:gd name="T3" fmla="*/ 0 h 29351"/>
                  <a:gd name="T4" fmla="*/ 0 w 21600"/>
                  <a:gd name="T5" fmla="*/ 0 h 293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51"/>
                  <a:gd name="T11" fmla="*/ 21600 w 21600"/>
                  <a:gd name="T12" fmla="*/ 29351 h 29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51" fill="none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</a:path>
                  <a:path w="21600" h="29351" stroke="0" extrusionOk="0">
                    <a:moveTo>
                      <a:pt x="13629" y="-1"/>
                    </a:moveTo>
                    <a:cubicBezTo>
                      <a:pt x="18672" y="4101"/>
                      <a:pt x="21600" y="10256"/>
                      <a:pt x="21600" y="16757"/>
                    </a:cubicBezTo>
                    <a:cubicBezTo>
                      <a:pt x="21600" y="21275"/>
                      <a:pt x="20183" y="25679"/>
                      <a:pt x="17548" y="29350"/>
                    </a:cubicBezTo>
                    <a:lnTo>
                      <a:pt x="0" y="16757"/>
                    </a:lnTo>
                    <a:lnTo>
                      <a:pt x="13629" y="-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8" name="Arc 137"/>
              <p:cNvSpPr>
                <a:spLocks/>
              </p:cNvSpPr>
              <p:nvPr/>
            </p:nvSpPr>
            <p:spPr bwMode="auto">
              <a:xfrm>
                <a:off x="3399" y="1835"/>
                <a:ext cx="283" cy="283"/>
              </a:xfrm>
              <a:custGeom>
                <a:avLst/>
                <a:gdLst>
                  <a:gd name="T0" fmla="*/ 0 w 21600"/>
                  <a:gd name="T1" fmla="*/ 0 h 29406"/>
                  <a:gd name="T2" fmla="*/ 0 w 21600"/>
                  <a:gd name="T3" fmla="*/ 0 h 29406"/>
                  <a:gd name="T4" fmla="*/ 0 w 21600"/>
                  <a:gd name="T5" fmla="*/ 0 h 294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06"/>
                  <a:gd name="T11" fmla="*/ 21600 w 21600"/>
                  <a:gd name="T12" fmla="*/ 29406 h 294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06" fill="none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</a:path>
                  <a:path w="21600" h="29406" stroke="0" extrusionOk="0">
                    <a:moveTo>
                      <a:pt x="13598" y="0"/>
                    </a:moveTo>
                    <a:cubicBezTo>
                      <a:pt x="18660" y="4101"/>
                      <a:pt x="21600" y="10267"/>
                      <a:pt x="21600" y="16782"/>
                    </a:cubicBezTo>
                    <a:cubicBezTo>
                      <a:pt x="21600" y="21313"/>
                      <a:pt x="20175" y="25729"/>
                      <a:pt x="17526" y="29405"/>
                    </a:cubicBezTo>
                    <a:lnTo>
                      <a:pt x="0" y="16782"/>
                    </a:lnTo>
                    <a:lnTo>
                      <a:pt x="135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49" name="Arc 138"/>
              <p:cNvSpPr>
                <a:spLocks/>
              </p:cNvSpPr>
              <p:nvPr/>
            </p:nvSpPr>
            <p:spPr bwMode="auto">
              <a:xfrm>
                <a:off x="3304" y="2116"/>
                <a:ext cx="334" cy="412"/>
              </a:xfrm>
              <a:custGeom>
                <a:avLst/>
                <a:gdLst>
                  <a:gd name="T0" fmla="*/ 0 w 28640"/>
                  <a:gd name="T1" fmla="*/ 0 h 27801"/>
                  <a:gd name="T2" fmla="*/ 0 w 28640"/>
                  <a:gd name="T3" fmla="*/ 0 h 27801"/>
                  <a:gd name="T4" fmla="*/ 0 w 28640"/>
                  <a:gd name="T5" fmla="*/ 0 h 27801"/>
                  <a:gd name="T6" fmla="*/ 0 60000 65536"/>
                  <a:gd name="T7" fmla="*/ 0 60000 65536"/>
                  <a:gd name="T8" fmla="*/ 0 60000 65536"/>
                  <a:gd name="T9" fmla="*/ 0 w 28640"/>
                  <a:gd name="T10" fmla="*/ 0 h 27801"/>
                  <a:gd name="T11" fmla="*/ 28640 w 28640"/>
                  <a:gd name="T12" fmla="*/ 27801 h 27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40" h="27801" fill="none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</a:path>
                  <a:path w="28640" h="27801" stroke="0" extrusionOk="0">
                    <a:moveTo>
                      <a:pt x="27730" y="0"/>
                    </a:moveTo>
                    <a:cubicBezTo>
                      <a:pt x="28333" y="2011"/>
                      <a:pt x="28640" y="4100"/>
                      <a:pt x="28640" y="6201"/>
                    </a:cubicBezTo>
                    <a:cubicBezTo>
                      <a:pt x="28640" y="18130"/>
                      <a:pt x="18969" y="27801"/>
                      <a:pt x="7040" y="27801"/>
                    </a:cubicBezTo>
                    <a:cubicBezTo>
                      <a:pt x="4644" y="27801"/>
                      <a:pt x="2265" y="27402"/>
                      <a:pt x="0" y="26621"/>
                    </a:cubicBezTo>
                    <a:lnTo>
                      <a:pt x="7040" y="6201"/>
                    </a:lnTo>
                    <a:lnTo>
                      <a:pt x="277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0" name="Arc 139"/>
              <p:cNvSpPr>
                <a:spLocks/>
              </p:cNvSpPr>
              <p:nvPr/>
            </p:nvSpPr>
            <p:spPr bwMode="auto">
              <a:xfrm>
                <a:off x="3306" y="2119"/>
                <a:ext cx="332" cy="407"/>
              </a:xfrm>
              <a:custGeom>
                <a:avLst/>
                <a:gdLst>
                  <a:gd name="T0" fmla="*/ 0 w 28656"/>
                  <a:gd name="T1" fmla="*/ 0 h 27786"/>
                  <a:gd name="T2" fmla="*/ 0 w 28656"/>
                  <a:gd name="T3" fmla="*/ 0 h 27786"/>
                  <a:gd name="T4" fmla="*/ 0 w 28656"/>
                  <a:gd name="T5" fmla="*/ 0 h 27786"/>
                  <a:gd name="T6" fmla="*/ 0 60000 65536"/>
                  <a:gd name="T7" fmla="*/ 0 60000 65536"/>
                  <a:gd name="T8" fmla="*/ 0 60000 65536"/>
                  <a:gd name="T9" fmla="*/ 0 w 28656"/>
                  <a:gd name="T10" fmla="*/ 0 h 27786"/>
                  <a:gd name="T11" fmla="*/ 28656 w 28656"/>
                  <a:gd name="T12" fmla="*/ 27786 h 27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56" h="27786" fill="none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</a:path>
                  <a:path w="28656" h="27786" stroke="0" extrusionOk="0">
                    <a:moveTo>
                      <a:pt x="27751" y="-1"/>
                    </a:moveTo>
                    <a:cubicBezTo>
                      <a:pt x="28351" y="2007"/>
                      <a:pt x="28656" y="4091"/>
                      <a:pt x="28656" y="6186"/>
                    </a:cubicBezTo>
                    <a:cubicBezTo>
                      <a:pt x="28656" y="18115"/>
                      <a:pt x="18985" y="27786"/>
                      <a:pt x="7056" y="27786"/>
                    </a:cubicBezTo>
                    <a:cubicBezTo>
                      <a:pt x="4654" y="27786"/>
                      <a:pt x="2269" y="27385"/>
                      <a:pt x="-1" y="26601"/>
                    </a:cubicBezTo>
                    <a:lnTo>
                      <a:pt x="7056" y="6186"/>
                    </a:lnTo>
                    <a:lnTo>
                      <a:pt x="27751" y="-1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1" name="Arc 140"/>
              <p:cNvSpPr>
                <a:spLocks/>
              </p:cNvSpPr>
              <p:nvPr/>
            </p:nvSpPr>
            <p:spPr bwMode="auto">
              <a:xfrm>
                <a:off x="2146" y="1833"/>
                <a:ext cx="180" cy="389"/>
              </a:xfrm>
              <a:custGeom>
                <a:avLst/>
                <a:gdLst>
                  <a:gd name="T0" fmla="*/ 0 w 21600"/>
                  <a:gd name="T1" fmla="*/ 0 h 41236"/>
                  <a:gd name="T2" fmla="*/ 0 w 21600"/>
                  <a:gd name="T3" fmla="*/ 0 h 41236"/>
                  <a:gd name="T4" fmla="*/ 0 w 21600"/>
                  <a:gd name="T5" fmla="*/ 0 h 412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6"/>
                  <a:gd name="T11" fmla="*/ 21600 w 21600"/>
                  <a:gd name="T12" fmla="*/ 41236 h 41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6" fill="none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</a:path>
                  <a:path w="21600" h="41236" stroke="0" extrusionOk="0">
                    <a:moveTo>
                      <a:pt x="12723" y="41236"/>
                    </a:moveTo>
                    <a:cubicBezTo>
                      <a:pt x="4979" y="37745"/>
                      <a:pt x="0" y="30039"/>
                      <a:pt x="0" y="21544"/>
                    </a:cubicBezTo>
                    <a:cubicBezTo>
                      <a:pt x="-1" y="10218"/>
                      <a:pt x="8748" y="815"/>
                      <a:pt x="20045" y="0"/>
                    </a:cubicBezTo>
                    <a:lnTo>
                      <a:pt x="21600" y="21544"/>
                    </a:lnTo>
                    <a:lnTo>
                      <a:pt x="12723" y="41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52" name="Arc 141"/>
              <p:cNvSpPr>
                <a:spLocks/>
              </p:cNvSpPr>
              <p:nvPr/>
            </p:nvSpPr>
            <p:spPr bwMode="auto">
              <a:xfrm>
                <a:off x="2151" y="1835"/>
                <a:ext cx="177" cy="384"/>
              </a:xfrm>
              <a:custGeom>
                <a:avLst/>
                <a:gdLst>
                  <a:gd name="T0" fmla="*/ 0 w 21600"/>
                  <a:gd name="T1" fmla="*/ 0 h 41229"/>
                  <a:gd name="T2" fmla="*/ 0 w 21600"/>
                  <a:gd name="T3" fmla="*/ 0 h 41229"/>
                  <a:gd name="T4" fmla="*/ 0 w 21600"/>
                  <a:gd name="T5" fmla="*/ 0 h 412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29"/>
                  <a:gd name="T11" fmla="*/ 21600 w 21600"/>
                  <a:gd name="T12" fmla="*/ 41229 h 41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29" fill="none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</a:path>
                  <a:path w="21600" h="41229" stroke="0" extrusionOk="0">
                    <a:moveTo>
                      <a:pt x="12708" y="41229"/>
                    </a:moveTo>
                    <a:cubicBezTo>
                      <a:pt x="4972" y="37734"/>
                      <a:pt x="0" y="30033"/>
                      <a:pt x="0" y="21544"/>
                    </a:cubicBezTo>
                    <a:cubicBezTo>
                      <a:pt x="-1" y="10219"/>
                      <a:pt x="8746" y="817"/>
                      <a:pt x="20041" y="0"/>
                    </a:cubicBezTo>
                    <a:lnTo>
                      <a:pt x="21600" y="21544"/>
                    </a:lnTo>
                    <a:lnTo>
                      <a:pt x="12708" y="41229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600" b="1" kern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31" name="Picture 1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2132013"/>
              <a:ext cx="1081088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2" name="Object 93"/>
            <p:cNvGraphicFramePr>
              <a:graphicFrameLocks noChangeAspect="1"/>
            </p:cNvGraphicFramePr>
            <p:nvPr/>
          </p:nvGraphicFramePr>
          <p:xfrm>
            <a:off x="5707672" y="4221162"/>
            <a:ext cx="581797" cy="451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Photo Editor 影像" r:id="rId12" imgW="1685714" imgH="1448002" progId="">
                    <p:embed/>
                  </p:oleObj>
                </mc:Choice>
                <mc:Fallback>
                  <p:oleObj name="Photo Editor 影像" r:id="rId12" imgW="1685714" imgH="14480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7672" y="4221162"/>
                          <a:ext cx="581797" cy="4510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145"/>
            <p:cNvSpPr>
              <a:spLocks noChangeArrowheads="1"/>
            </p:cNvSpPr>
            <p:nvPr/>
          </p:nvSpPr>
          <p:spPr bwMode="auto">
            <a:xfrm>
              <a:off x="2899575" y="3449626"/>
              <a:ext cx="1270986" cy="4595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國際海纜</a:t>
              </a: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652644" y="1716095"/>
              <a:ext cx="1733637" cy="1644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美加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國網中心 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92093" y="1384771"/>
              <a:ext cx="1473106" cy="1644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歐洲及日本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中研院</a:t>
              </a:r>
              <a:endParaRPr lang="en-US" altLang="zh-TW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左-右雙向箭號 1"/>
          <p:cNvSpPr/>
          <p:nvPr/>
        </p:nvSpPr>
        <p:spPr>
          <a:xfrm>
            <a:off x="2840175" y="3932479"/>
            <a:ext cx="2174720" cy="33293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10G</a:t>
            </a:r>
            <a:endParaRPr lang="zh-TW" altLang="en-US" sz="2000" dirty="0"/>
          </a:p>
        </p:txBody>
      </p:sp>
      <p:sp>
        <p:nvSpPr>
          <p:cNvPr id="151" name="左-右雙向箭號 150"/>
          <p:cNvSpPr/>
          <p:nvPr/>
        </p:nvSpPr>
        <p:spPr>
          <a:xfrm>
            <a:off x="2992575" y="4149080"/>
            <a:ext cx="2174720" cy="33293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10G</a:t>
            </a:r>
            <a:endParaRPr lang="zh-TW" altLang="en-US" sz="2000" dirty="0"/>
          </a:p>
        </p:txBody>
      </p:sp>
      <p:sp>
        <p:nvSpPr>
          <p:cNvPr id="152" name="矩形 151"/>
          <p:cNvSpPr/>
          <p:nvPr/>
        </p:nvSpPr>
        <p:spPr>
          <a:xfrm>
            <a:off x="3325929" y="3586531"/>
            <a:ext cx="1678119" cy="3866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4" name="標題 1"/>
          <p:cNvSpPr txBox="1">
            <a:spLocks noGrp="1"/>
          </p:cNvSpPr>
          <p:nvPr>
            <p:ph type="title"/>
          </p:nvPr>
        </p:nvSpPr>
        <p:spPr bwMode="auto">
          <a:xfrm>
            <a:off x="1295400" y="274638"/>
            <a:ext cx="723704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/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國際骨幹</a:t>
            </a:r>
            <a:r>
              <a:rPr lang="en-US" altLang="zh-TW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未來</a:t>
            </a:r>
            <a:r>
              <a:rPr lang="en-US" altLang="zh-TW" sz="44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400" b="1" dirty="0">
              <a:solidFill>
                <a:srgbClr val="C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" name="乘號 152"/>
          <p:cNvSpPr/>
          <p:nvPr/>
        </p:nvSpPr>
        <p:spPr>
          <a:xfrm>
            <a:off x="2853012" y="4560118"/>
            <a:ext cx="692676" cy="377181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8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593" y="2947200"/>
            <a:ext cx="91034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400" b="1" cap="none" spc="50" dirty="0" smtClean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臺灣學術網路骨幹</a:t>
            </a:r>
            <a:endParaRPr lang="zh-TW" altLang="en-US" sz="4400" b="1" cap="none" spc="50" dirty="0">
              <a:ln w="13500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810</Words>
  <Application>Microsoft Office PowerPoint</Application>
  <PresentationFormat>如螢幕大小 (4:3)</PresentationFormat>
  <Paragraphs>416</Paragraphs>
  <Slides>16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Photo Editor 影像</vt:lpstr>
      <vt:lpstr> 引言人：何榮桂 07 27 2015</vt:lpstr>
      <vt:lpstr>廣州 07 12-16 2010</vt:lpstr>
      <vt:lpstr>廣州 01 19-22 2013</vt:lpstr>
      <vt:lpstr>TANet 20年大事紀</vt:lpstr>
      <vt:lpstr>PowerPoint 簡報</vt:lpstr>
      <vt:lpstr>壹國際骨幹(現況)</vt:lpstr>
      <vt:lpstr>國際骨幹(調整期)</vt:lpstr>
      <vt:lpstr>國際骨幹(未來)</vt:lpstr>
      <vt:lpstr>PowerPoint 簡報</vt:lpstr>
      <vt:lpstr>貳、臺灣學術網路骨幹</vt:lpstr>
      <vt:lpstr>PowerPoint 簡報</vt:lpstr>
      <vt:lpstr>PowerPoint 簡報</vt:lpstr>
      <vt:lpstr>PowerPoint 簡報</vt:lpstr>
      <vt:lpstr>PowerPoint 簡報</vt:lpstr>
      <vt:lpstr>PowerPoint 簡報</vt:lpstr>
      <vt:lpstr>敬請指教 (感謝 教育部資訊及科技教育司提供最新的資料)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陳勝萍</cp:lastModifiedBy>
  <cp:revision>290</cp:revision>
  <cp:lastPrinted>2011-04-15T06:14:27Z</cp:lastPrinted>
  <dcterms:created xsi:type="dcterms:W3CDTF">2014-06-23T10:31:46Z</dcterms:created>
  <dcterms:modified xsi:type="dcterms:W3CDTF">2015-07-27T01:40:20Z</dcterms:modified>
</cp:coreProperties>
</file>